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media/image19.jpeg" ContentType="image/jpeg"/>
  <Override PartName="/ppt/media/image23.jpeg" ContentType="image/jpeg"/>
  <Override PartName="/ppt/media/image2.jpeg" ContentType="image/jpeg"/>
  <Override PartName="/ppt/media/image18.jpeg" ContentType="image/jpeg"/>
  <Override PartName="/ppt/media/image22.jpeg" ContentType="image/jpeg"/>
  <Override PartName="/ppt/media/image1.jpeg" ContentType="image/jpeg"/>
  <Override PartName="/ppt/media/image17.jpeg" ContentType="image/jpeg"/>
  <Override PartName="/ppt/media/image21.jpeg" ContentType="image/jpeg"/>
  <Override PartName="/ppt/media/image16.jpeg" ContentType="image/jpeg"/>
  <Override PartName="/ppt/media/image20.jpeg" ContentType="image/jpeg"/>
  <Override PartName="/ppt/media/image15.jpeg" ContentType="image/jpeg"/>
  <Override PartName="/ppt/media/image14.jpeg" ContentType="image/jpeg"/>
  <Override PartName="/ppt/media/image13.jpeg" ContentType="image/jpeg"/>
  <Override PartName="/ppt/media/image12.jpeg" ContentType="image/jpeg"/>
  <Override PartName="/ppt/media/image9.jpeg" ContentType="image/jpeg"/>
  <Override PartName="/ppt/media/image11.jpeg" ContentType="image/jpeg"/>
  <Override PartName="/ppt/media/image10.jpeg" ContentType="image/jpeg"/>
  <Override PartName="/ppt/media/image8.jpeg" ContentType="image/jpeg"/>
  <Override PartName="/ppt/media/image28.jpeg" ContentType="image/jpeg"/>
  <Override PartName="/ppt/media/image7.jpeg" ContentType="image/jpeg"/>
  <Override PartName="/ppt/media/image27.jpeg" ContentType="image/jpeg"/>
  <Override PartName="/ppt/media/image6.jpeg" ContentType="image/jpeg"/>
  <Override PartName="/ppt/media/image26.jpeg" ContentType="image/jpeg"/>
  <Override PartName="/ppt/media/image5.jpeg" ContentType="image/jpeg"/>
  <Override PartName="/ppt/media/image25.jpeg" ContentType="image/jpeg"/>
  <Override PartName="/ppt/media/image4.jpeg" ContentType="image/jpeg"/>
  <Override PartName="/ppt/media/image24.jpeg" ContentType="image/jpeg"/>
  <Override PartName="/ppt/media/image3.jpeg" ContentType="image/jpeg"/>
  <Override PartName="/ppt/slideLayouts/slideLayout28.xml" ContentType="application/vnd.openxmlformats-officedocument.presentationml.slideLayout+xml"/>
  <Override PartName="/ppt/slideLayouts/_rels/slideLayout13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6.xml.rels" ContentType="application/vnd.openxmlformats-package.relationships+xml"/>
  <Override PartName="/ppt/slideLayouts/slideLayout1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s/slide3.xml" ContentType="application/vnd.openxmlformats-officedocument.presentationml.slide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slideMasters/slideMaster1.xml" ContentType="application/vnd.openxmlformats-officedocument.presentationml.slideMaster+xml"/>
  <Override PartName="/ppt/slideMasters/_rels/slideMaster3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  <p:sldMasterId id="2147483674" r:id="rId4"/>
  </p:sldMasterIdLst>
  <p:sldIdLst>
    <p:sldId id="256" r:id="rId5"/>
    <p:sldId id="257" r:id="rId6"/>
    <p:sldId id="258" r:id="rId7"/>
    <p:sldId id="259" r:id="rId8"/>
    <p:sldId id="260" r:id="rId9"/>
    <p:sldId id="261" r:id="rId10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963600"/>
            <a:ext cx="82292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673520" y="39636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57200" y="39636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43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9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48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8510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457200" y="39636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9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4673520" y="39636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457200" y="3963600"/>
            <a:ext cx="822852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457200" y="3963600"/>
            <a:ext cx="82292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9" name="PlaceHolder 4"/>
          <p:cNvSpPr>
            <a:spLocks noGrp="1"/>
          </p:cNvSpPr>
          <p:nvPr>
            <p:ph type="body"/>
          </p:nvPr>
        </p:nvSpPr>
        <p:spPr>
          <a:xfrm>
            <a:off x="4673520" y="39636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0" name="PlaceHolder 5"/>
          <p:cNvSpPr>
            <a:spLocks noGrp="1"/>
          </p:cNvSpPr>
          <p:nvPr>
            <p:ph type="body"/>
          </p:nvPr>
        </p:nvSpPr>
        <p:spPr>
          <a:xfrm>
            <a:off x="457200" y="39636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80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9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8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85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8510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8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90" name="PlaceHolder 3"/>
          <p:cNvSpPr>
            <a:spLocks noGrp="1"/>
          </p:cNvSpPr>
          <p:nvPr>
            <p:ph type="body"/>
          </p:nvPr>
        </p:nvSpPr>
        <p:spPr>
          <a:xfrm>
            <a:off x="457200" y="39636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91" name="PlaceHolder 4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9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94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95" name="PlaceHolder 4"/>
          <p:cNvSpPr>
            <a:spLocks noGrp="1"/>
          </p:cNvSpPr>
          <p:nvPr>
            <p:ph type="body"/>
          </p:nvPr>
        </p:nvSpPr>
        <p:spPr>
          <a:xfrm>
            <a:off x="4673520" y="39636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9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98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99" name="PlaceHolder 4"/>
          <p:cNvSpPr>
            <a:spLocks noGrp="1"/>
          </p:cNvSpPr>
          <p:nvPr>
            <p:ph type="body"/>
          </p:nvPr>
        </p:nvSpPr>
        <p:spPr>
          <a:xfrm>
            <a:off x="457200" y="3963600"/>
            <a:ext cx="822852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0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02" name="PlaceHolder 3"/>
          <p:cNvSpPr>
            <a:spLocks noGrp="1"/>
          </p:cNvSpPr>
          <p:nvPr>
            <p:ph type="body"/>
          </p:nvPr>
        </p:nvSpPr>
        <p:spPr>
          <a:xfrm>
            <a:off x="457200" y="3963600"/>
            <a:ext cx="82292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05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06" name="PlaceHolder 4"/>
          <p:cNvSpPr>
            <a:spLocks noGrp="1"/>
          </p:cNvSpPr>
          <p:nvPr>
            <p:ph type="body"/>
          </p:nvPr>
        </p:nvSpPr>
        <p:spPr>
          <a:xfrm>
            <a:off x="4673520" y="39636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07" name="PlaceHolder 5"/>
          <p:cNvSpPr>
            <a:spLocks noGrp="1"/>
          </p:cNvSpPr>
          <p:nvPr>
            <p:ph type="body"/>
          </p:nvPr>
        </p:nvSpPr>
        <p:spPr>
          <a:xfrm>
            <a:off x="457200" y="39636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0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10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8510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57200" y="39636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3520" y="39636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963600"/>
            <a:ext cx="822852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en-US" sz="4400">
                <a:solidFill>
                  <a:srgbClr val="000000"/>
                </a:solidFill>
                <a:latin typeface="Calibri"/>
              </a:rPr>
              <a:t>Click to edit the title text formatClick to edit Master title style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en-AU">
                <a:solidFill>
                  <a:srgbClr val="000000"/>
                </a:solidFill>
                <a:latin typeface="Calibri"/>
              </a:rPr>
              <a:t>6/06/14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fld id="{91C1B151-3161-41A1-A1E1-51C1C141F191}" type="slidenum">
              <a:rPr lang="en-AU">
                <a:solidFill>
                  <a:srgbClr val="000000"/>
                </a:solidFill>
                <a:latin typeface="Calibri"/>
              </a:rPr>
              <a:t>&lt;number&gt;</a:t>
            </a:fld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397728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en-US"/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/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/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/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/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/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/>
              <a:t>Seventh Outline Level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dt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en-AU">
                <a:solidFill>
                  <a:srgbClr val="000000"/>
                </a:solidFill>
                <a:latin typeface="Calibri"/>
              </a:rPr>
              <a:t>6/06/14</a:t>
            </a:r>
            <a:endParaRPr/>
          </a:p>
        </p:txBody>
      </p:sp>
      <p:sp>
        <p:nvSpPr>
          <p:cNvPr id="38" name="PlaceHolder 2"/>
          <p:cNvSpPr>
            <a:spLocks noGrp="1"/>
          </p:cNvSpPr>
          <p:nvPr>
            <p:ph type="ftr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endParaRPr/>
          </a:p>
        </p:txBody>
      </p:sp>
      <p:sp>
        <p:nvSpPr>
          <p:cNvPr id="39" name="PlaceHolder 3"/>
          <p:cNvSpPr>
            <a:spLocks noGrp="1"/>
          </p:cNvSpPr>
          <p:nvPr>
            <p:ph type="sldNum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fld id="{012101E1-F191-4121-9111-7121C1414141}" type="slidenum">
              <a:rPr lang="en-AU">
                <a:solidFill>
                  <a:srgbClr val="000000"/>
                </a:solidFill>
                <a:latin typeface="Calibri"/>
              </a:rPr>
              <a:t>&lt;number&gt;</a:t>
            </a:fld>
            <a:endParaRPr/>
          </a:p>
        </p:txBody>
      </p:sp>
      <p:sp>
        <p:nvSpPr>
          <p:cNvPr id="40" name="PlaceHolder 4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anchor="ctr" bIns="0" lIns="0" rIns="0" tIns="0" wrap="none"/>
          <a:p>
            <a:r>
              <a:rPr lang="en-US"/>
              <a:t>Click to edit the title text format</a:t>
            </a:r>
            <a:endParaRPr/>
          </a:p>
        </p:txBody>
      </p:sp>
      <p:sp>
        <p:nvSpPr>
          <p:cNvPr id="41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397728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en-US"/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/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/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/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/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/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/>
              <a:t>Seventh Outline Level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en-US" sz="4400">
                <a:solidFill>
                  <a:srgbClr val="000000"/>
                </a:solidFill>
                <a:latin typeface="Calibri"/>
              </a:rPr>
              <a:t>Click to edit the title text formatClick to edit Master title style</a:t>
            </a:r>
            <a:endParaRPr/>
          </a:p>
        </p:txBody>
      </p:sp>
      <p:sp>
        <p:nvSpPr>
          <p:cNvPr id="7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pPr>
              <a:buSzPct val="45000"/>
              <a:buFont typeface="StarSymbol"/>
              <a:buChar char="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Sixth Outline Level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Seventh Outline LevelClick to edit Master text styles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en-US" sz="2800">
                <a:solidFill>
                  <a:srgbClr val="000000"/>
                </a:solidFill>
                <a:latin typeface="Calibri"/>
              </a:rPr>
              <a:t>Second level</a:t>
            </a:r>
            <a:endParaRPr/>
          </a:p>
          <a:p>
            <a:pPr lvl="1">
              <a:buFont typeface="Arial"/>
              <a:buChar char="–"/>
            </a:pPr>
            <a:r>
              <a:rPr lang="en-US" sz="2400">
                <a:solidFill>
                  <a:srgbClr val="000000"/>
                </a:solidFill>
                <a:latin typeface="Calibri"/>
              </a:rPr>
              <a:t>Third level</a:t>
            </a:r>
            <a:endParaRPr/>
          </a:p>
          <a:p>
            <a:pPr lvl="2">
              <a:buFont typeface="Arial"/>
              <a:buChar char="•"/>
            </a:pPr>
            <a:r>
              <a:rPr lang="en-US" sz="2000">
                <a:solidFill>
                  <a:srgbClr val="000000"/>
                </a:solidFill>
                <a:latin typeface="Calibri"/>
              </a:rPr>
              <a:t>Fourth level</a:t>
            </a:r>
            <a:endParaRPr/>
          </a:p>
          <a:p>
            <a:pPr lvl="3">
              <a:buFont typeface="Arial"/>
              <a:buChar char="–"/>
            </a:pPr>
            <a:r>
              <a:rPr lang="en-US" sz="2000">
                <a:solidFill>
                  <a:srgbClr val="000000"/>
                </a:solidFill>
                <a:latin typeface="Calibri"/>
              </a:rPr>
              <a:t>Fifth level</a:t>
            </a:r>
            <a:endParaRPr/>
          </a:p>
        </p:txBody>
      </p:sp>
      <p:sp>
        <p:nvSpPr>
          <p:cNvPr id="76" name="PlaceHolder 3"/>
          <p:cNvSpPr>
            <a:spLocks noGrp="1"/>
          </p:cNvSpPr>
          <p:nvPr>
            <p:ph type="dt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en-AU">
                <a:solidFill>
                  <a:srgbClr val="000000"/>
                </a:solidFill>
                <a:latin typeface="Calibri"/>
              </a:rPr>
              <a:t>6/06/14</a:t>
            </a:r>
            <a:endParaRPr/>
          </a:p>
        </p:txBody>
      </p:sp>
      <p:sp>
        <p:nvSpPr>
          <p:cNvPr id="77" name="PlaceHolder 4"/>
          <p:cNvSpPr>
            <a:spLocks noGrp="1"/>
          </p:cNvSpPr>
          <p:nvPr>
            <p:ph type="ftr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endParaRPr/>
          </a:p>
        </p:txBody>
      </p:sp>
      <p:sp>
        <p:nvSpPr>
          <p:cNvPr id="78" name="PlaceHolder 5"/>
          <p:cNvSpPr>
            <a:spLocks noGrp="1"/>
          </p:cNvSpPr>
          <p:nvPr>
            <p:ph type="sldNum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fld id="{4181E1E1-F181-4141-A131-91A1C1F1B101}" type="slidenum">
              <a:rPr lang="en-AU">
                <a:solidFill>
                  <a:srgbClr val="000000"/>
                </a:solidFill>
                <a:latin typeface="Calibri"/>
              </a:rPr>
              <a:t>&lt;number&gt;</a:t>
            </a:fld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6" Type="http://schemas.openxmlformats.org/officeDocument/2006/relationships/image" Target="../media/image6.jpeg"/><Relationship Id="rId7" Type="http://schemas.openxmlformats.org/officeDocument/2006/relationships/slideLayout" Target="../slideLayouts/slideLayout2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image" Target="../media/image8.jpeg"/><Relationship Id="rId3" Type="http://schemas.openxmlformats.org/officeDocument/2006/relationships/image" Target="../media/image9.jpeg"/><Relationship Id="rId4" Type="http://schemas.openxmlformats.org/officeDocument/2006/relationships/image" Target="../media/image10.jpeg"/><Relationship Id="rId5" Type="http://schemas.openxmlformats.org/officeDocument/2006/relationships/image" Target="../media/image11.jpeg"/><Relationship Id="rId6" Type="http://schemas.openxmlformats.org/officeDocument/2006/relationships/image" Target="../media/image12.jpeg"/><Relationship Id="rId7" Type="http://schemas.openxmlformats.org/officeDocument/2006/relationships/slideLayout" Target="../slideLayouts/slideLayout2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13.jpeg"/><Relationship Id="rId2" Type="http://schemas.openxmlformats.org/officeDocument/2006/relationships/image" Target="../media/image14.jpeg"/><Relationship Id="rId3" Type="http://schemas.openxmlformats.org/officeDocument/2006/relationships/image" Target="../media/image15.jpeg"/><Relationship Id="rId4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16.jpeg"/><Relationship Id="rId2" Type="http://schemas.openxmlformats.org/officeDocument/2006/relationships/image" Target="../media/image17.jpeg"/><Relationship Id="rId3" Type="http://schemas.openxmlformats.org/officeDocument/2006/relationships/image" Target="../media/image18.jpeg"/><Relationship Id="rId4" Type="http://schemas.openxmlformats.org/officeDocument/2006/relationships/image" Target="../media/image19.jpeg"/><Relationship Id="rId5" Type="http://schemas.openxmlformats.org/officeDocument/2006/relationships/image" Target="../media/image20.jpeg"/><Relationship Id="rId6" Type="http://schemas.openxmlformats.org/officeDocument/2006/relationships/image" Target="../media/image21.jpeg"/><Relationship Id="rId7" Type="http://schemas.openxmlformats.org/officeDocument/2006/relationships/image" Target="../media/image22.jpeg"/><Relationship Id="rId8" Type="http://schemas.openxmlformats.org/officeDocument/2006/relationships/image" Target="../media/image23.jpeg"/><Relationship Id="rId9" Type="http://schemas.openxmlformats.org/officeDocument/2006/relationships/image" Target="../media/image24.jpeg"/><Relationship Id="rId10" Type="http://schemas.openxmlformats.org/officeDocument/2006/relationships/image" Target="../media/image25.jpeg"/><Relationship Id="rId11" Type="http://schemas.openxmlformats.org/officeDocument/2006/relationships/image" Target="../media/image26.jpeg"/><Relationship Id="rId12" Type="http://schemas.openxmlformats.org/officeDocument/2006/relationships/image" Target="../media/image27.jpeg"/><Relationship Id="rId13" Type="http://schemas.openxmlformats.org/officeDocument/2006/relationships/image" Target="../media/image28.jpeg"/><Relationship Id="rId14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CustomShape 1"/>
          <p:cNvSpPr/>
          <p:nvPr/>
        </p:nvSpPr>
        <p:spPr>
          <a:xfrm>
            <a:off x="0" y="3733920"/>
            <a:ext cx="5943240" cy="616320"/>
          </a:xfrm>
          <a:prstGeom prst="rect">
            <a:avLst/>
          </a:prstGeom>
          <a:ln w="9360">
            <a:solidFill>
              <a:srgbClr val="4a7ebb"/>
            </a:solidFill>
            <a:round/>
          </a:ln>
        </p:spPr>
      </p:sp>
      <p:sp>
        <p:nvSpPr>
          <p:cNvPr id="112" name="CustomShape 2"/>
          <p:cNvSpPr/>
          <p:nvPr/>
        </p:nvSpPr>
        <p:spPr>
          <a:xfrm>
            <a:off x="7086600" y="3733920"/>
            <a:ext cx="5943240" cy="616320"/>
          </a:xfrm>
          <a:prstGeom prst="rect">
            <a:avLst/>
          </a:prstGeom>
          <a:ln w="9360">
            <a:solidFill>
              <a:srgbClr val="4a7ebb"/>
            </a:solidFill>
            <a:round/>
          </a:ln>
        </p:spPr>
      </p:sp>
      <p:sp>
        <p:nvSpPr>
          <p:cNvPr id="113" name="Line 3"/>
          <p:cNvSpPr/>
          <p:nvPr/>
        </p:nvSpPr>
        <p:spPr>
          <a:xfrm>
            <a:off x="5943600" y="4331880"/>
            <a:ext cx="1143000" cy="18360"/>
          </a:xfrm>
          <a:prstGeom prst="line">
            <a:avLst/>
          </a:prstGeom>
          <a:ln w="9360">
            <a:solidFill>
              <a:srgbClr val="4a7ebb"/>
            </a:solidFill>
            <a:round/>
          </a:ln>
        </p:spPr>
      </p:sp>
      <p:sp>
        <p:nvSpPr>
          <p:cNvPr id="114" name="CustomShape 4"/>
          <p:cNvSpPr/>
          <p:nvPr/>
        </p:nvSpPr>
        <p:spPr>
          <a:xfrm>
            <a:off x="838080" y="2057400"/>
            <a:ext cx="5943240" cy="616320"/>
          </a:xfrm>
          <a:prstGeom prst="rect">
            <a:avLst/>
          </a:prstGeom>
          <a:ln w="9360">
            <a:solidFill>
              <a:srgbClr val="4a7ebb"/>
            </a:solidFill>
            <a:round/>
          </a:ln>
        </p:spPr>
      </p:sp>
      <p:sp>
        <p:nvSpPr>
          <p:cNvPr id="115" name="CustomShape 5"/>
          <p:cNvSpPr/>
          <p:nvPr/>
        </p:nvSpPr>
        <p:spPr>
          <a:xfrm>
            <a:off x="7924680" y="2057400"/>
            <a:ext cx="5943240" cy="616320"/>
          </a:xfrm>
          <a:prstGeom prst="rect">
            <a:avLst/>
          </a:prstGeom>
          <a:ln w="9360">
            <a:solidFill>
              <a:srgbClr val="4a7ebb"/>
            </a:solidFill>
            <a:round/>
          </a:ln>
        </p:spPr>
      </p:sp>
      <p:sp>
        <p:nvSpPr>
          <p:cNvPr id="116" name="Line 6"/>
          <p:cNvSpPr/>
          <p:nvPr/>
        </p:nvSpPr>
        <p:spPr>
          <a:xfrm>
            <a:off x="6781680" y="2655360"/>
            <a:ext cx="1143000" cy="18360"/>
          </a:xfrm>
          <a:prstGeom prst="line">
            <a:avLst/>
          </a:prstGeom>
          <a:ln w="9360">
            <a:solidFill>
              <a:srgbClr val="4a7ebb"/>
            </a:solidFill>
            <a:round/>
          </a:ln>
        </p:spPr>
      </p:sp>
      <p:sp>
        <p:nvSpPr>
          <p:cNvPr id="117" name="Line 7"/>
          <p:cNvSpPr/>
          <p:nvPr/>
        </p:nvSpPr>
        <p:spPr>
          <a:xfrm flipV="1">
            <a:off x="1057680" y="2057400"/>
            <a:ext cx="761760" cy="1523880"/>
          </a:xfrm>
          <a:prstGeom prst="line">
            <a:avLst/>
          </a:prstGeom>
          <a:ln w="9360">
            <a:solidFill>
              <a:srgbClr val="4a7ebb"/>
            </a:solidFill>
            <a:round/>
          </a:ln>
        </p:spPr>
      </p:sp>
      <p:sp>
        <p:nvSpPr>
          <p:cNvPr id="118" name="Line 8"/>
          <p:cNvSpPr/>
          <p:nvPr/>
        </p:nvSpPr>
        <p:spPr>
          <a:xfrm flipV="1">
            <a:off x="850320" y="1914120"/>
            <a:ext cx="838440" cy="1676160"/>
          </a:xfrm>
          <a:prstGeom prst="line">
            <a:avLst/>
          </a:prstGeom>
          <a:ln w="9360">
            <a:solidFill>
              <a:srgbClr val="4a7ebb"/>
            </a:solidFill>
            <a:round/>
          </a:ln>
        </p:spPr>
      </p:sp>
      <p:sp>
        <p:nvSpPr>
          <p:cNvPr id="119" name="CustomShape 9"/>
          <p:cNvSpPr/>
          <p:nvPr/>
        </p:nvSpPr>
        <p:spPr>
          <a:xfrm>
            <a:off x="76320" y="3581280"/>
            <a:ext cx="5943240" cy="616320"/>
          </a:xfrm>
          <a:prstGeom prst="rect">
            <a:avLst/>
          </a:prstGeom>
          <a:ln w="9360">
            <a:solidFill>
              <a:srgbClr val="4a7ebb"/>
            </a:solidFill>
            <a:round/>
          </a:ln>
        </p:spPr>
      </p:sp>
      <p:sp>
        <p:nvSpPr>
          <p:cNvPr id="120" name="CustomShape 10"/>
          <p:cNvSpPr/>
          <p:nvPr/>
        </p:nvSpPr>
        <p:spPr>
          <a:xfrm>
            <a:off x="7162920" y="3581280"/>
            <a:ext cx="5943240" cy="616320"/>
          </a:xfrm>
          <a:prstGeom prst="rect">
            <a:avLst/>
          </a:prstGeom>
          <a:ln w="9360">
            <a:solidFill>
              <a:srgbClr val="4a7ebb"/>
            </a:solidFill>
            <a:round/>
          </a:ln>
        </p:spPr>
      </p:sp>
      <p:sp>
        <p:nvSpPr>
          <p:cNvPr id="121" name="Line 11"/>
          <p:cNvSpPr/>
          <p:nvPr/>
        </p:nvSpPr>
        <p:spPr>
          <a:xfrm>
            <a:off x="6019560" y="4179240"/>
            <a:ext cx="1143000" cy="18360"/>
          </a:xfrm>
          <a:prstGeom prst="line">
            <a:avLst/>
          </a:prstGeom>
          <a:ln w="9360">
            <a:solidFill>
              <a:srgbClr val="4a7ebb"/>
            </a:solidFill>
            <a:round/>
          </a:ln>
        </p:spPr>
      </p:sp>
      <p:sp>
        <p:nvSpPr>
          <p:cNvPr id="122" name="CustomShape 12"/>
          <p:cNvSpPr/>
          <p:nvPr/>
        </p:nvSpPr>
        <p:spPr>
          <a:xfrm>
            <a:off x="914400" y="1905120"/>
            <a:ext cx="5943240" cy="616320"/>
          </a:xfrm>
          <a:prstGeom prst="rect">
            <a:avLst/>
          </a:prstGeom>
          <a:ln w="9360">
            <a:solidFill>
              <a:srgbClr val="4a7ebb"/>
            </a:solidFill>
            <a:round/>
          </a:ln>
        </p:spPr>
      </p:sp>
      <p:sp>
        <p:nvSpPr>
          <p:cNvPr id="123" name="CustomShape 13"/>
          <p:cNvSpPr/>
          <p:nvPr/>
        </p:nvSpPr>
        <p:spPr>
          <a:xfrm>
            <a:off x="8001000" y="1905120"/>
            <a:ext cx="5943240" cy="616320"/>
          </a:xfrm>
          <a:prstGeom prst="rect">
            <a:avLst/>
          </a:prstGeom>
          <a:ln w="9360">
            <a:solidFill>
              <a:srgbClr val="4a7ebb"/>
            </a:solidFill>
            <a:round/>
          </a:ln>
        </p:spPr>
      </p:sp>
      <p:sp>
        <p:nvSpPr>
          <p:cNvPr id="124" name="Line 14"/>
          <p:cNvSpPr/>
          <p:nvPr/>
        </p:nvSpPr>
        <p:spPr>
          <a:xfrm>
            <a:off x="6858000" y="2503080"/>
            <a:ext cx="1143000" cy="18360"/>
          </a:xfrm>
          <a:prstGeom prst="line">
            <a:avLst/>
          </a:prstGeom>
          <a:ln w="9360">
            <a:solidFill>
              <a:srgbClr val="4a7ebb"/>
            </a:solidFill>
            <a:round/>
          </a:ln>
        </p:spPr>
      </p:sp>
      <p:sp>
        <p:nvSpPr>
          <p:cNvPr id="125" name="Line 15"/>
          <p:cNvSpPr/>
          <p:nvPr/>
        </p:nvSpPr>
        <p:spPr>
          <a:xfrm>
            <a:off x="1895760" y="1904760"/>
            <a:ext cx="7086600" cy="0"/>
          </a:xfrm>
          <a:prstGeom prst="line">
            <a:avLst/>
          </a:prstGeom>
          <a:ln w="9360">
            <a:solidFill>
              <a:srgbClr val="4a7ebb"/>
            </a:solidFill>
            <a:round/>
          </a:ln>
        </p:spPr>
      </p:sp>
      <p:sp>
        <p:nvSpPr>
          <p:cNvPr id="126" name="Line 16"/>
          <p:cNvSpPr/>
          <p:nvPr/>
        </p:nvSpPr>
        <p:spPr>
          <a:xfrm flipH="1">
            <a:off x="1600200" y="2057400"/>
            <a:ext cx="7305840" cy="0"/>
          </a:xfrm>
          <a:prstGeom prst="line">
            <a:avLst/>
          </a:prstGeom>
          <a:ln w="9360">
            <a:solidFill>
              <a:srgbClr val="4a7ebb"/>
            </a:solidFill>
            <a:round/>
          </a:ln>
        </p:spPr>
      </p:sp>
      <p:sp>
        <p:nvSpPr>
          <p:cNvPr id="127" name="Line 17"/>
          <p:cNvSpPr/>
          <p:nvPr/>
        </p:nvSpPr>
        <p:spPr>
          <a:xfrm flipV="1">
            <a:off x="3462120" y="1904760"/>
            <a:ext cx="804960" cy="1676520"/>
          </a:xfrm>
          <a:prstGeom prst="line">
            <a:avLst/>
          </a:prstGeom>
          <a:ln w="9360">
            <a:solidFill>
              <a:srgbClr val="4a7ebb"/>
            </a:solidFill>
            <a:round/>
          </a:ln>
        </p:spPr>
      </p:sp>
      <p:sp>
        <p:nvSpPr>
          <p:cNvPr id="128" name="Line 18"/>
          <p:cNvSpPr/>
          <p:nvPr/>
        </p:nvSpPr>
        <p:spPr>
          <a:xfrm flipV="1">
            <a:off x="3246120" y="2057400"/>
            <a:ext cx="761760" cy="1523880"/>
          </a:xfrm>
          <a:prstGeom prst="line">
            <a:avLst/>
          </a:prstGeom>
          <a:ln w="9360">
            <a:solidFill>
              <a:srgbClr val="4a7ebb"/>
            </a:solidFill>
            <a:round/>
          </a:ln>
        </p:spPr>
      </p:sp>
      <p:sp>
        <p:nvSpPr>
          <p:cNvPr id="129" name="Line 19"/>
          <p:cNvSpPr/>
          <p:nvPr/>
        </p:nvSpPr>
        <p:spPr>
          <a:xfrm flipV="1">
            <a:off x="5821560" y="2057400"/>
            <a:ext cx="762120" cy="1523880"/>
          </a:xfrm>
          <a:prstGeom prst="line">
            <a:avLst/>
          </a:prstGeom>
          <a:ln w="9360">
            <a:solidFill>
              <a:srgbClr val="4a7ebb"/>
            </a:solidFill>
            <a:round/>
          </a:ln>
        </p:spPr>
      </p:sp>
      <p:sp>
        <p:nvSpPr>
          <p:cNvPr id="130" name="Line 20"/>
          <p:cNvSpPr/>
          <p:nvPr/>
        </p:nvSpPr>
        <p:spPr>
          <a:xfrm flipV="1">
            <a:off x="5605200" y="2057400"/>
            <a:ext cx="762120" cy="1523880"/>
          </a:xfrm>
          <a:prstGeom prst="line">
            <a:avLst/>
          </a:prstGeom>
          <a:ln w="9360">
            <a:solidFill>
              <a:srgbClr val="4a7ebb"/>
            </a:solidFill>
            <a:round/>
          </a:ln>
        </p:spPr>
      </p:sp>
      <p:sp>
        <p:nvSpPr>
          <p:cNvPr id="131" name="Line 21"/>
          <p:cNvSpPr/>
          <p:nvPr/>
        </p:nvSpPr>
        <p:spPr>
          <a:xfrm flipV="1">
            <a:off x="8144280" y="1904760"/>
            <a:ext cx="838080" cy="1676520"/>
          </a:xfrm>
          <a:prstGeom prst="line">
            <a:avLst/>
          </a:prstGeom>
          <a:ln w="9360">
            <a:solidFill>
              <a:srgbClr val="4a7ebb"/>
            </a:solidFill>
            <a:round/>
          </a:ln>
        </p:spPr>
      </p:sp>
      <p:sp>
        <p:nvSpPr>
          <p:cNvPr id="132" name="Line 22"/>
          <p:cNvSpPr/>
          <p:nvPr/>
        </p:nvSpPr>
        <p:spPr>
          <a:xfrm flipV="1">
            <a:off x="7936920" y="2066400"/>
            <a:ext cx="762120" cy="1523880"/>
          </a:xfrm>
          <a:prstGeom prst="line">
            <a:avLst/>
          </a:prstGeom>
          <a:ln w="9360">
            <a:solidFill>
              <a:srgbClr val="4a7ebb"/>
            </a:solidFill>
            <a:round/>
          </a:ln>
        </p:spPr>
      </p:sp>
      <p:sp>
        <p:nvSpPr>
          <p:cNvPr id="133" name="Line 23"/>
          <p:cNvSpPr/>
          <p:nvPr/>
        </p:nvSpPr>
        <p:spPr>
          <a:xfrm>
            <a:off x="1057680" y="3581280"/>
            <a:ext cx="7086600" cy="0"/>
          </a:xfrm>
          <a:prstGeom prst="line">
            <a:avLst/>
          </a:prstGeom>
          <a:ln w="9360">
            <a:solidFill>
              <a:srgbClr val="4a7ebb"/>
            </a:solidFill>
            <a:round/>
          </a:ln>
        </p:spPr>
      </p:sp>
      <p:sp>
        <p:nvSpPr>
          <p:cNvPr id="134" name="Line 24"/>
          <p:cNvSpPr/>
          <p:nvPr/>
        </p:nvSpPr>
        <p:spPr>
          <a:xfrm flipH="1">
            <a:off x="981360" y="3733560"/>
            <a:ext cx="7086600" cy="0"/>
          </a:xfrm>
          <a:prstGeom prst="line">
            <a:avLst/>
          </a:prstGeom>
          <a:ln w="9360">
            <a:solidFill>
              <a:srgbClr val="4a7ebb"/>
            </a:solidFill>
            <a:round/>
          </a:ln>
        </p:spPr>
      </p:sp>
      <p:sp>
        <p:nvSpPr>
          <p:cNvPr id="135" name="CustomShape 25"/>
          <p:cNvSpPr/>
          <p:nvPr/>
        </p:nvSpPr>
        <p:spPr>
          <a:xfrm>
            <a:off x="2000160" y="3586320"/>
            <a:ext cx="242640" cy="299520"/>
          </a:xfrm>
          <a:prstGeom prst="rect">
            <a:avLst/>
          </a:prstGeom>
          <a:solidFill>
            <a:srgbClr val="dce6f2"/>
          </a:solidFill>
          <a:ln w="25560">
            <a:solidFill>
              <a:srgbClr val="3a5f8b"/>
            </a:solidFill>
            <a:round/>
          </a:ln>
        </p:spPr>
      </p:sp>
      <p:sp>
        <p:nvSpPr>
          <p:cNvPr id="136" name="CustomShape 26"/>
          <p:cNvSpPr/>
          <p:nvPr/>
        </p:nvSpPr>
        <p:spPr>
          <a:xfrm>
            <a:off x="4481640" y="3581280"/>
            <a:ext cx="242640" cy="299520"/>
          </a:xfrm>
          <a:prstGeom prst="rect">
            <a:avLst/>
          </a:prstGeom>
          <a:solidFill>
            <a:srgbClr val="dce6f2"/>
          </a:solidFill>
          <a:ln w="25560">
            <a:solidFill>
              <a:srgbClr val="3a5f8b"/>
            </a:solidFill>
            <a:round/>
          </a:ln>
        </p:spPr>
      </p:sp>
      <p:sp>
        <p:nvSpPr>
          <p:cNvPr id="137" name="CustomShape 27"/>
          <p:cNvSpPr/>
          <p:nvPr/>
        </p:nvSpPr>
        <p:spPr>
          <a:xfrm>
            <a:off x="6767640" y="3581280"/>
            <a:ext cx="242640" cy="299520"/>
          </a:xfrm>
          <a:prstGeom prst="rect">
            <a:avLst/>
          </a:prstGeom>
          <a:solidFill>
            <a:srgbClr val="dce6f2"/>
          </a:solidFill>
          <a:ln w="25560">
            <a:solidFill>
              <a:srgbClr val="3a5f8b"/>
            </a:solidFill>
            <a:round/>
          </a:ln>
        </p:spPr>
      </p:sp>
      <p:sp>
        <p:nvSpPr>
          <p:cNvPr id="138" name="CustomShape 28"/>
          <p:cNvSpPr/>
          <p:nvPr/>
        </p:nvSpPr>
        <p:spPr>
          <a:xfrm>
            <a:off x="7453440" y="1905120"/>
            <a:ext cx="242640" cy="299520"/>
          </a:xfrm>
          <a:prstGeom prst="rect">
            <a:avLst/>
          </a:prstGeom>
          <a:solidFill>
            <a:srgbClr val="dce6f2"/>
          </a:solidFill>
          <a:ln w="25560">
            <a:solidFill>
              <a:srgbClr val="3a5f8b"/>
            </a:solidFill>
            <a:round/>
          </a:ln>
        </p:spPr>
      </p:sp>
      <p:sp>
        <p:nvSpPr>
          <p:cNvPr id="139" name="CustomShape 29"/>
          <p:cNvSpPr/>
          <p:nvPr/>
        </p:nvSpPr>
        <p:spPr>
          <a:xfrm>
            <a:off x="5105520" y="1905120"/>
            <a:ext cx="242640" cy="299520"/>
          </a:xfrm>
          <a:prstGeom prst="rect">
            <a:avLst/>
          </a:prstGeom>
          <a:solidFill>
            <a:srgbClr val="dce6f2"/>
          </a:solidFill>
          <a:ln w="25560">
            <a:solidFill>
              <a:srgbClr val="3a5f8b"/>
            </a:solidFill>
            <a:round/>
          </a:ln>
        </p:spPr>
      </p:sp>
      <p:sp>
        <p:nvSpPr>
          <p:cNvPr id="140" name="CustomShape 30"/>
          <p:cNvSpPr/>
          <p:nvPr/>
        </p:nvSpPr>
        <p:spPr>
          <a:xfrm>
            <a:off x="2743200" y="1905120"/>
            <a:ext cx="242640" cy="299520"/>
          </a:xfrm>
          <a:prstGeom prst="rect">
            <a:avLst/>
          </a:prstGeom>
          <a:solidFill>
            <a:srgbClr val="dce6f2"/>
          </a:solidFill>
          <a:ln w="25560">
            <a:solidFill>
              <a:srgbClr val="3a5f8b"/>
            </a:solidFill>
            <a:round/>
          </a:ln>
        </p:spPr>
      </p:sp>
      <p:sp>
        <p:nvSpPr>
          <p:cNvPr id="141" name="CustomShape 31"/>
          <p:cNvSpPr/>
          <p:nvPr/>
        </p:nvSpPr>
        <p:spPr>
          <a:xfrm>
            <a:off x="5181480" y="4954680"/>
            <a:ext cx="1294920" cy="1080"/>
          </a:xfrm>
          <a:prstGeom prst="straightConnector1">
            <a:avLst/>
          </a:prstGeom>
          <a:ln w="9360">
            <a:solidFill>
              <a:srgbClr val="4a7ebb"/>
            </a:solidFill>
            <a:round/>
            <a:tailEnd len="med" type="triangle" w="med"/>
          </a:ln>
        </p:spPr>
      </p:sp>
      <p:sp>
        <p:nvSpPr>
          <p:cNvPr id="142" name="CustomShape 32"/>
          <p:cNvSpPr/>
          <p:nvPr/>
        </p:nvSpPr>
        <p:spPr>
          <a:xfrm>
            <a:off x="5715000" y="762120"/>
            <a:ext cx="761760" cy="380520"/>
          </a:xfrm>
          <a:prstGeom prst="straightConnector1">
            <a:avLst/>
          </a:prstGeom>
          <a:ln w="9360">
            <a:solidFill>
              <a:srgbClr val="4a7ebb"/>
            </a:solidFill>
            <a:round/>
            <a:tailEnd len="med" type="triangle" w="med"/>
          </a:ln>
        </p:spPr>
      </p:sp>
      <p:sp>
        <p:nvSpPr>
          <p:cNvPr id="143" name="CustomShape 33"/>
          <p:cNvSpPr/>
          <p:nvPr/>
        </p:nvSpPr>
        <p:spPr>
          <a:xfrm>
            <a:off x="4495680" y="4038480"/>
            <a:ext cx="685440" cy="304560"/>
          </a:xfrm>
          <a:prstGeom prst="straightConnector1">
            <a:avLst/>
          </a:prstGeom>
          <a:ln w="9360">
            <a:solidFill>
              <a:srgbClr val="4a7ebb"/>
            </a:solidFill>
            <a:round/>
            <a:tailEnd len="med" type="triangle" w="med"/>
          </a:ln>
        </p:spPr>
      </p:sp>
      <p:sp>
        <p:nvSpPr>
          <p:cNvPr id="144" name="Line 34"/>
          <p:cNvSpPr/>
          <p:nvPr/>
        </p:nvSpPr>
        <p:spPr>
          <a:xfrm flipH="1">
            <a:off x="1237680" y="2664720"/>
            <a:ext cx="762120" cy="1523880"/>
          </a:xfrm>
          <a:prstGeom prst="line">
            <a:avLst/>
          </a:prstGeom>
          <a:ln w="9360">
            <a:solidFill>
              <a:srgbClr val="4a7ebb"/>
            </a:solidFill>
            <a:round/>
          </a:ln>
        </p:spPr>
      </p:sp>
      <p:sp>
        <p:nvSpPr>
          <p:cNvPr id="145" name="Line 35"/>
          <p:cNvSpPr/>
          <p:nvPr/>
        </p:nvSpPr>
        <p:spPr>
          <a:xfrm flipH="1">
            <a:off x="3624120" y="2664720"/>
            <a:ext cx="762120" cy="1523880"/>
          </a:xfrm>
          <a:prstGeom prst="line">
            <a:avLst/>
          </a:prstGeom>
          <a:ln w="9360">
            <a:solidFill>
              <a:srgbClr val="4a7ebb"/>
            </a:solidFill>
            <a:round/>
          </a:ln>
        </p:spPr>
      </p:sp>
      <p:sp>
        <p:nvSpPr>
          <p:cNvPr id="146" name="Line 36"/>
          <p:cNvSpPr/>
          <p:nvPr/>
        </p:nvSpPr>
        <p:spPr>
          <a:xfrm flipH="1">
            <a:off x="5974560" y="2655360"/>
            <a:ext cx="762120" cy="1523880"/>
          </a:xfrm>
          <a:prstGeom prst="line">
            <a:avLst/>
          </a:prstGeom>
          <a:ln w="9360">
            <a:solidFill>
              <a:srgbClr val="4a7ebb"/>
            </a:solidFill>
            <a:round/>
          </a:ln>
        </p:spPr>
      </p:sp>
      <p:sp>
        <p:nvSpPr>
          <p:cNvPr id="147" name="Line 37"/>
          <p:cNvSpPr/>
          <p:nvPr/>
        </p:nvSpPr>
        <p:spPr>
          <a:xfrm flipH="1">
            <a:off x="8324280" y="2664720"/>
            <a:ext cx="762120" cy="1523880"/>
          </a:xfrm>
          <a:prstGeom prst="line">
            <a:avLst/>
          </a:prstGeom>
          <a:ln w="9360">
            <a:solidFill>
              <a:srgbClr val="4a7ebb"/>
            </a:solidFill>
            <a:round/>
          </a:ln>
        </p:spPr>
      </p:sp>
      <p:sp>
        <p:nvSpPr>
          <p:cNvPr id="148" name="CustomShape 38"/>
          <p:cNvSpPr/>
          <p:nvPr/>
        </p:nvSpPr>
        <p:spPr>
          <a:xfrm>
            <a:off x="20520" y="0"/>
            <a:ext cx="3771720" cy="577080"/>
          </a:xfrm>
          <a:prstGeom prst="rect">
            <a:avLst/>
          </a:prstGeom>
          <a:solidFill>
            <a:srgbClr val="ffffff"/>
          </a:solidFill>
          <a:ln w="25560">
            <a:solidFill>
              <a:srgbClr val="9bbb59"/>
            </a:solidFill>
            <a:round/>
          </a:ln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lang="en-AU" sz="1600">
                <a:solidFill>
                  <a:srgbClr val="000000"/>
                </a:solidFill>
                <a:latin typeface="Calibri"/>
              </a:rPr>
              <a:t>Design by Dr. N. Sai Bhaskar Reddy</a:t>
            </a:r>
            <a:endParaRPr/>
          </a:p>
          <a:p>
            <a:pPr>
              <a:lnSpc>
                <a:spcPct val="100000"/>
              </a:lnSpc>
            </a:pPr>
            <a:r>
              <a:rPr lang="en-AU" sz="1600">
                <a:solidFill>
                  <a:srgbClr val="000000"/>
                </a:solidFill>
                <a:latin typeface="Calibri"/>
              </a:rPr>
              <a:t>saibhaskarnakka@gmail.com </a:t>
            </a:r>
            <a:endParaRPr/>
          </a:p>
        </p:txBody>
      </p:sp>
      <p:sp>
        <p:nvSpPr>
          <p:cNvPr id="149" name="CustomShape 39"/>
          <p:cNvSpPr/>
          <p:nvPr/>
        </p:nvSpPr>
        <p:spPr>
          <a:xfrm>
            <a:off x="5076720" y="4747320"/>
            <a:ext cx="4067280" cy="36468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lang="en-AU">
                <a:solidFill>
                  <a:srgbClr val="000000"/>
                </a:solidFill>
                <a:latin typeface="Calibri"/>
              </a:rPr>
              <a:t>Excess water outflow for recovery</a:t>
            </a:r>
            <a:endParaRPr/>
          </a:p>
        </p:txBody>
      </p:sp>
      <p:sp>
        <p:nvSpPr>
          <p:cNvPr id="150" name="CustomShape 40"/>
          <p:cNvSpPr/>
          <p:nvPr/>
        </p:nvSpPr>
        <p:spPr>
          <a:xfrm>
            <a:off x="6758640" y="1295280"/>
            <a:ext cx="2054160" cy="36468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lang="en-AU">
                <a:solidFill>
                  <a:srgbClr val="000000"/>
                </a:solidFill>
                <a:latin typeface="Calibri"/>
              </a:rPr>
              <a:t>Cells for Biochar</a:t>
            </a:r>
            <a:endParaRPr/>
          </a:p>
        </p:txBody>
      </p:sp>
      <p:sp>
        <p:nvSpPr>
          <p:cNvPr id="151" name="CustomShape 41"/>
          <p:cNvSpPr/>
          <p:nvPr/>
        </p:nvSpPr>
        <p:spPr>
          <a:xfrm>
            <a:off x="3352680" y="762120"/>
            <a:ext cx="761760" cy="380520"/>
          </a:xfrm>
          <a:prstGeom prst="straightConnector1">
            <a:avLst/>
          </a:prstGeom>
          <a:ln w="9360">
            <a:solidFill>
              <a:srgbClr val="4a7ebb"/>
            </a:solidFill>
            <a:round/>
            <a:tailEnd len="med" type="triangle" w="med"/>
          </a:ln>
        </p:spPr>
      </p:sp>
      <p:sp>
        <p:nvSpPr>
          <p:cNvPr id="152" name="CustomShape 42"/>
          <p:cNvSpPr/>
          <p:nvPr/>
        </p:nvSpPr>
        <p:spPr>
          <a:xfrm>
            <a:off x="1981080" y="4038480"/>
            <a:ext cx="685440" cy="304560"/>
          </a:xfrm>
          <a:prstGeom prst="straightConnector1">
            <a:avLst/>
          </a:prstGeom>
          <a:ln w="9360">
            <a:solidFill>
              <a:srgbClr val="4a7ebb"/>
            </a:solidFill>
            <a:round/>
            <a:tailEnd len="med" type="triangle" w="med"/>
          </a:ln>
        </p:spPr>
      </p:sp>
      <p:sp>
        <p:nvSpPr>
          <p:cNvPr id="153" name="CustomShape 43"/>
          <p:cNvSpPr/>
          <p:nvPr/>
        </p:nvSpPr>
        <p:spPr>
          <a:xfrm>
            <a:off x="3247920" y="685800"/>
            <a:ext cx="2476440" cy="36468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lang="en-AU">
                <a:solidFill>
                  <a:srgbClr val="000000"/>
                </a:solidFill>
                <a:latin typeface="Calibri"/>
              </a:rPr>
              <a:t>Water flow direction</a:t>
            </a:r>
            <a:endParaRPr/>
          </a:p>
        </p:txBody>
      </p:sp>
      <p:sp>
        <p:nvSpPr>
          <p:cNvPr id="154" name="CustomShape 44"/>
          <p:cNvSpPr/>
          <p:nvPr/>
        </p:nvSpPr>
        <p:spPr>
          <a:xfrm>
            <a:off x="228600" y="5234760"/>
            <a:ext cx="2514240" cy="146124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b="1" lang="en-AU">
                <a:solidFill>
                  <a:srgbClr val="000000"/>
                </a:solidFill>
                <a:latin typeface="Calibri"/>
              </a:rPr>
              <a:t>‘</a:t>
            </a:r>
            <a:r>
              <a:rPr b="1" lang="en-AU">
                <a:solidFill>
                  <a:srgbClr val="000000"/>
                </a:solidFill>
                <a:latin typeface="Calibri"/>
              </a:rPr>
              <a:t>PERCHIGATION’</a:t>
            </a:r>
            <a:endParaRPr/>
          </a:p>
          <a:p>
            <a:pPr algn="ctr">
              <a:lnSpc>
                <a:spcPct val="100000"/>
              </a:lnSpc>
            </a:pPr>
            <a:r>
              <a:rPr lang="en-AU">
                <a:solidFill>
                  <a:srgbClr val="000000"/>
                </a:solidFill>
                <a:latin typeface="Calibri"/>
              </a:rPr>
              <a:t>Perched shallow aquifer using biochar for irrigation</a:t>
            </a:r>
            <a:endParaRPr/>
          </a:p>
        </p:txBody>
      </p:sp>
    </p:spTree>
  </p:cSld>
  <p:timing>
    <p:tnLst>
      <p:par>
        <p:cTn dur="indefinite" id="1" nodeType="tmRoot" restart="never">
          <p:childTnLst>
            <p:seq>
              <p:cTn id="2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CustomShape 1"/>
          <p:cNvSpPr/>
          <p:nvPr/>
        </p:nvSpPr>
        <p:spPr>
          <a:xfrm>
            <a:off x="4191120" y="2797560"/>
            <a:ext cx="2975040" cy="2133360"/>
          </a:xfrm>
          <a:prstGeom prst="rect">
            <a:avLst/>
          </a:prstGeom>
          <a:blipFill>
            <a:blip r:embed="rId1"/>
            <a:tile/>
          </a:blipFill>
          <a:ln w="25560">
            <a:solidFill>
              <a:srgbClr val="3a5f8b"/>
            </a:solidFill>
            <a:round/>
          </a:ln>
        </p:spPr>
      </p:sp>
      <p:sp>
        <p:nvSpPr>
          <p:cNvPr id="156" name="CustomShape 2"/>
          <p:cNvSpPr/>
          <p:nvPr/>
        </p:nvSpPr>
        <p:spPr>
          <a:xfrm>
            <a:off x="997920" y="4477680"/>
            <a:ext cx="2975040" cy="2133360"/>
          </a:xfrm>
          <a:prstGeom prst="rect">
            <a:avLst/>
          </a:prstGeom>
          <a:blipFill>
            <a:blip r:embed="rId2"/>
            <a:tile/>
          </a:blipFill>
          <a:ln w="25560">
            <a:solidFill>
              <a:srgbClr val="3a5f8b"/>
            </a:solidFill>
            <a:round/>
          </a:ln>
        </p:spPr>
      </p:sp>
      <p:sp>
        <p:nvSpPr>
          <p:cNvPr id="157" name="CustomShape 3"/>
          <p:cNvSpPr/>
          <p:nvPr/>
        </p:nvSpPr>
        <p:spPr>
          <a:xfrm>
            <a:off x="914400" y="5997960"/>
            <a:ext cx="2322000" cy="783360"/>
          </a:xfrm>
          <a:prstGeom prst="rect">
            <a:avLst/>
          </a:prstGeom>
          <a:solidFill>
            <a:srgbClr val="ffffff"/>
          </a:solidFill>
          <a:ln w="25560">
            <a:solidFill>
              <a:srgbClr val="3a5f8b"/>
            </a:solidFill>
            <a:round/>
          </a:ln>
        </p:spPr>
      </p:sp>
      <p:sp>
        <p:nvSpPr>
          <p:cNvPr id="158" name="CustomShape 4"/>
          <p:cNvSpPr/>
          <p:nvPr/>
        </p:nvSpPr>
        <p:spPr>
          <a:xfrm>
            <a:off x="6549480" y="2797560"/>
            <a:ext cx="2975040" cy="2133360"/>
          </a:xfrm>
          <a:prstGeom prst="rect">
            <a:avLst/>
          </a:prstGeom>
          <a:blipFill>
            <a:blip r:embed="rId3"/>
            <a:tile/>
          </a:blipFill>
          <a:ln w="25560">
            <a:solidFill>
              <a:srgbClr val="3a5f8b"/>
            </a:solidFill>
            <a:round/>
          </a:ln>
        </p:spPr>
      </p:sp>
      <p:sp>
        <p:nvSpPr>
          <p:cNvPr id="159" name="CustomShape 5"/>
          <p:cNvSpPr/>
          <p:nvPr/>
        </p:nvSpPr>
        <p:spPr>
          <a:xfrm>
            <a:off x="5711400" y="4474080"/>
            <a:ext cx="2975040" cy="2133360"/>
          </a:xfrm>
          <a:prstGeom prst="rect">
            <a:avLst/>
          </a:prstGeom>
          <a:blipFill>
            <a:blip r:embed="rId4"/>
            <a:tile/>
          </a:blipFill>
          <a:ln w="25560">
            <a:solidFill>
              <a:srgbClr val="3a5f8b"/>
            </a:solidFill>
            <a:round/>
          </a:ln>
        </p:spPr>
      </p:sp>
      <p:sp>
        <p:nvSpPr>
          <p:cNvPr id="160" name="CustomShape 6"/>
          <p:cNvSpPr/>
          <p:nvPr/>
        </p:nvSpPr>
        <p:spPr>
          <a:xfrm>
            <a:off x="5638680" y="5997960"/>
            <a:ext cx="2322000" cy="783360"/>
          </a:xfrm>
          <a:prstGeom prst="rect">
            <a:avLst/>
          </a:prstGeom>
          <a:solidFill>
            <a:srgbClr val="ffffff"/>
          </a:solidFill>
          <a:ln w="25560">
            <a:solidFill>
              <a:srgbClr val="3a5f8b"/>
            </a:solidFill>
            <a:round/>
          </a:ln>
        </p:spPr>
      </p:sp>
      <p:sp>
        <p:nvSpPr>
          <p:cNvPr id="161" name="CustomShape 7"/>
          <p:cNvSpPr/>
          <p:nvPr/>
        </p:nvSpPr>
        <p:spPr>
          <a:xfrm>
            <a:off x="3352680" y="4474080"/>
            <a:ext cx="2975040" cy="2133360"/>
          </a:xfrm>
          <a:prstGeom prst="rect">
            <a:avLst/>
          </a:prstGeom>
          <a:blipFill>
            <a:blip r:embed="rId5"/>
            <a:tile/>
          </a:blipFill>
          <a:ln w="25560">
            <a:solidFill>
              <a:srgbClr val="3a5f8b"/>
            </a:solidFill>
            <a:round/>
          </a:ln>
        </p:spPr>
      </p:sp>
      <p:sp>
        <p:nvSpPr>
          <p:cNvPr id="162" name="CustomShape 8"/>
          <p:cNvSpPr/>
          <p:nvPr/>
        </p:nvSpPr>
        <p:spPr>
          <a:xfrm>
            <a:off x="3276720" y="5997960"/>
            <a:ext cx="2322000" cy="783360"/>
          </a:xfrm>
          <a:prstGeom prst="rect">
            <a:avLst/>
          </a:prstGeom>
          <a:solidFill>
            <a:srgbClr val="ffffff"/>
          </a:solidFill>
          <a:ln w="25560">
            <a:solidFill>
              <a:srgbClr val="3a5f8b"/>
            </a:solidFill>
            <a:round/>
          </a:ln>
        </p:spPr>
      </p:sp>
      <p:sp>
        <p:nvSpPr>
          <p:cNvPr id="163" name="CustomShape 9"/>
          <p:cNvSpPr/>
          <p:nvPr/>
        </p:nvSpPr>
        <p:spPr>
          <a:xfrm>
            <a:off x="1836000" y="2801160"/>
            <a:ext cx="2975040" cy="2133360"/>
          </a:xfrm>
          <a:prstGeom prst="rect">
            <a:avLst/>
          </a:prstGeom>
          <a:blipFill>
            <a:blip r:embed="rId6"/>
            <a:tile/>
          </a:blipFill>
        </p:spPr>
      </p:sp>
      <p:sp>
        <p:nvSpPr>
          <p:cNvPr id="164" name="CustomShape 10"/>
          <p:cNvSpPr/>
          <p:nvPr/>
        </p:nvSpPr>
        <p:spPr>
          <a:xfrm>
            <a:off x="-76320" y="5715000"/>
            <a:ext cx="5943240" cy="616320"/>
          </a:xfrm>
          <a:prstGeom prst="rect">
            <a:avLst/>
          </a:prstGeom>
          <a:ln w="38160">
            <a:solidFill>
              <a:srgbClr val="4a7ebb"/>
            </a:solidFill>
            <a:round/>
          </a:ln>
        </p:spPr>
      </p:sp>
      <p:sp>
        <p:nvSpPr>
          <p:cNvPr id="165" name="CustomShape 11"/>
          <p:cNvSpPr/>
          <p:nvPr/>
        </p:nvSpPr>
        <p:spPr>
          <a:xfrm>
            <a:off x="7010280" y="5715000"/>
            <a:ext cx="5943240" cy="616320"/>
          </a:xfrm>
          <a:prstGeom prst="rect">
            <a:avLst/>
          </a:prstGeom>
          <a:ln w="38160">
            <a:solidFill>
              <a:srgbClr val="4a7ebb"/>
            </a:solidFill>
            <a:round/>
          </a:ln>
        </p:spPr>
      </p:sp>
      <p:sp>
        <p:nvSpPr>
          <p:cNvPr id="166" name="Line 12"/>
          <p:cNvSpPr/>
          <p:nvPr/>
        </p:nvSpPr>
        <p:spPr>
          <a:xfrm>
            <a:off x="5867280" y="6312960"/>
            <a:ext cx="1143000" cy="18360"/>
          </a:xfrm>
          <a:prstGeom prst="line">
            <a:avLst/>
          </a:prstGeom>
          <a:ln w="38160">
            <a:solidFill>
              <a:srgbClr val="4a7ebb"/>
            </a:solidFill>
            <a:round/>
          </a:ln>
        </p:spPr>
      </p:sp>
      <p:sp>
        <p:nvSpPr>
          <p:cNvPr id="167" name="Line 13"/>
          <p:cNvSpPr/>
          <p:nvPr/>
        </p:nvSpPr>
        <p:spPr>
          <a:xfrm flipV="1">
            <a:off x="981360" y="4473720"/>
            <a:ext cx="762120" cy="1524240"/>
          </a:xfrm>
          <a:prstGeom prst="line">
            <a:avLst/>
          </a:prstGeom>
          <a:ln w="38160">
            <a:solidFill>
              <a:srgbClr val="4a7ebb"/>
            </a:solidFill>
            <a:round/>
          </a:ln>
        </p:spPr>
      </p:sp>
      <p:sp>
        <p:nvSpPr>
          <p:cNvPr id="168" name="Line 14"/>
          <p:cNvSpPr/>
          <p:nvPr/>
        </p:nvSpPr>
        <p:spPr>
          <a:xfrm flipV="1">
            <a:off x="774360" y="4330800"/>
            <a:ext cx="838080" cy="1676160"/>
          </a:xfrm>
          <a:prstGeom prst="line">
            <a:avLst/>
          </a:prstGeom>
          <a:ln w="38160">
            <a:solidFill>
              <a:srgbClr val="4a7ebb"/>
            </a:solidFill>
            <a:round/>
          </a:ln>
        </p:spPr>
      </p:sp>
      <p:sp>
        <p:nvSpPr>
          <p:cNvPr id="169" name="Line 15"/>
          <p:cNvSpPr/>
          <p:nvPr/>
        </p:nvSpPr>
        <p:spPr>
          <a:xfrm>
            <a:off x="1819440" y="4321440"/>
            <a:ext cx="7086600" cy="0"/>
          </a:xfrm>
          <a:prstGeom prst="line">
            <a:avLst/>
          </a:prstGeom>
          <a:ln w="38160">
            <a:solidFill>
              <a:srgbClr val="4a7ebb"/>
            </a:solidFill>
            <a:round/>
          </a:ln>
        </p:spPr>
      </p:sp>
      <p:sp>
        <p:nvSpPr>
          <p:cNvPr id="170" name="Line 16"/>
          <p:cNvSpPr/>
          <p:nvPr/>
        </p:nvSpPr>
        <p:spPr>
          <a:xfrm flipH="1">
            <a:off x="1523880" y="4473720"/>
            <a:ext cx="7306200" cy="0"/>
          </a:xfrm>
          <a:prstGeom prst="line">
            <a:avLst/>
          </a:prstGeom>
          <a:ln w="38160">
            <a:solidFill>
              <a:srgbClr val="4a7ebb"/>
            </a:solidFill>
            <a:round/>
          </a:ln>
        </p:spPr>
      </p:sp>
      <p:sp>
        <p:nvSpPr>
          <p:cNvPr id="171" name="Line 17"/>
          <p:cNvSpPr/>
          <p:nvPr/>
        </p:nvSpPr>
        <p:spPr>
          <a:xfrm flipV="1">
            <a:off x="8067960" y="4321440"/>
            <a:ext cx="838080" cy="1676520"/>
          </a:xfrm>
          <a:prstGeom prst="line">
            <a:avLst/>
          </a:prstGeom>
          <a:ln w="38160">
            <a:solidFill>
              <a:srgbClr val="4a7ebb"/>
            </a:solidFill>
            <a:round/>
          </a:ln>
        </p:spPr>
      </p:sp>
      <p:sp>
        <p:nvSpPr>
          <p:cNvPr id="172" name="Line 18"/>
          <p:cNvSpPr/>
          <p:nvPr/>
        </p:nvSpPr>
        <p:spPr>
          <a:xfrm>
            <a:off x="981360" y="5997960"/>
            <a:ext cx="7086600" cy="0"/>
          </a:xfrm>
          <a:prstGeom prst="line">
            <a:avLst/>
          </a:prstGeom>
          <a:ln w="38160">
            <a:solidFill>
              <a:srgbClr val="4a7ebb"/>
            </a:solidFill>
            <a:round/>
          </a:ln>
        </p:spPr>
      </p:sp>
      <p:sp>
        <p:nvSpPr>
          <p:cNvPr id="173" name="Line 19"/>
          <p:cNvSpPr/>
          <p:nvPr/>
        </p:nvSpPr>
        <p:spPr>
          <a:xfrm flipH="1">
            <a:off x="905040" y="6150240"/>
            <a:ext cx="7086600" cy="0"/>
          </a:xfrm>
          <a:prstGeom prst="line">
            <a:avLst/>
          </a:prstGeom>
          <a:ln w="38160">
            <a:solidFill>
              <a:srgbClr val="4a7ebb"/>
            </a:solidFill>
            <a:round/>
          </a:ln>
        </p:spPr>
      </p:sp>
      <p:sp>
        <p:nvSpPr>
          <p:cNvPr id="174" name="CustomShape 20"/>
          <p:cNvSpPr/>
          <p:nvPr/>
        </p:nvSpPr>
        <p:spPr>
          <a:xfrm>
            <a:off x="1924200" y="6002640"/>
            <a:ext cx="242640" cy="299520"/>
          </a:xfrm>
          <a:prstGeom prst="rect">
            <a:avLst/>
          </a:prstGeom>
          <a:solidFill>
            <a:srgbClr val="dce6f2"/>
          </a:solidFill>
          <a:ln w="38160">
            <a:solidFill>
              <a:srgbClr val="3a5f8b"/>
            </a:solidFill>
            <a:round/>
          </a:ln>
        </p:spPr>
      </p:sp>
      <p:sp>
        <p:nvSpPr>
          <p:cNvPr id="175" name="CustomShape 21"/>
          <p:cNvSpPr/>
          <p:nvPr/>
        </p:nvSpPr>
        <p:spPr>
          <a:xfrm>
            <a:off x="4405320" y="5997960"/>
            <a:ext cx="242640" cy="299520"/>
          </a:xfrm>
          <a:prstGeom prst="rect">
            <a:avLst/>
          </a:prstGeom>
          <a:solidFill>
            <a:srgbClr val="dce6f2"/>
          </a:solidFill>
          <a:ln w="38160">
            <a:solidFill>
              <a:srgbClr val="3a5f8b"/>
            </a:solidFill>
            <a:round/>
          </a:ln>
        </p:spPr>
      </p:sp>
      <p:sp>
        <p:nvSpPr>
          <p:cNvPr id="176" name="CustomShape 22"/>
          <p:cNvSpPr/>
          <p:nvPr/>
        </p:nvSpPr>
        <p:spPr>
          <a:xfrm>
            <a:off x="6691320" y="5997960"/>
            <a:ext cx="242640" cy="299520"/>
          </a:xfrm>
          <a:prstGeom prst="rect">
            <a:avLst/>
          </a:prstGeom>
          <a:solidFill>
            <a:srgbClr val="dce6f2"/>
          </a:solidFill>
          <a:ln w="38160">
            <a:solidFill>
              <a:srgbClr val="3a5f8b"/>
            </a:solidFill>
            <a:round/>
          </a:ln>
        </p:spPr>
      </p:sp>
      <p:sp>
        <p:nvSpPr>
          <p:cNvPr id="177" name="CustomShape 23"/>
          <p:cNvSpPr/>
          <p:nvPr/>
        </p:nvSpPr>
        <p:spPr>
          <a:xfrm>
            <a:off x="7377120" y="4321800"/>
            <a:ext cx="242640" cy="299520"/>
          </a:xfrm>
          <a:prstGeom prst="rect">
            <a:avLst/>
          </a:prstGeom>
          <a:solidFill>
            <a:srgbClr val="dce6f2"/>
          </a:solidFill>
          <a:ln w="38160">
            <a:solidFill>
              <a:srgbClr val="3a5f8b"/>
            </a:solidFill>
            <a:round/>
          </a:ln>
        </p:spPr>
      </p:sp>
      <p:sp>
        <p:nvSpPr>
          <p:cNvPr id="178" name="CustomShape 24"/>
          <p:cNvSpPr/>
          <p:nvPr/>
        </p:nvSpPr>
        <p:spPr>
          <a:xfrm>
            <a:off x="5167440" y="4321800"/>
            <a:ext cx="242640" cy="299520"/>
          </a:xfrm>
          <a:prstGeom prst="rect">
            <a:avLst/>
          </a:prstGeom>
          <a:solidFill>
            <a:srgbClr val="dce6f2"/>
          </a:solidFill>
          <a:ln w="38160">
            <a:solidFill>
              <a:srgbClr val="3a5f8b"/>
            </a:solidFill>
            <a:round/>
          </a:ln>
        </p:spPr>
      </p:sp>
      <p:sp>
        <p:nvSpPr>
          <p:cNvPr id="179" name="CustomShape 25"/>
          <p:cNvSpPr/>
          <p:nvPr/>
        </p:nvSpPr>
        <p:spPr>
          <a:xfrm>
            <a:off x="2666880" y="4321800"/>
            <a:ext cx="242640" cy="299520"/>
          </a:xfrm>
          <a:prstGeom prst="rect">
            <a:avLst/>
          </a:prstGeom>
          <a:solidFill>
            <a:srgbClr val="dce6f2"/>
          </a:solidFill>
          <a:ln w="38160">
            <a:solidFill>
              <a:srgbClr val="3a5f8b"/>
            </a:solidFill>
            <a:round/>
          </a:ln>
        </p:spPr>
      </p:sp>
      <p:sp>
        <p:nvSpPr>
          <p:cNvPr id="180" name="Line 26"/>
          <p:cNvSpPr/>
          <p:nvPr/>
        </p:nvSpPr>
        <p:spPr>
          <a:xfrm flipH="1">
            <a:off x="8247960" y="5081040"/>
            <a:ext cx="762120" cy="1524240"/>
          </a:xfrm>
          <a:prstGeom prst="line">
            <a:avLst/>
          </a:prstGeom>
          <a:ln w="38160">
            <a:solidFill>
              <a:srgbClr val="4a7ebb"/>
            </a:solidFill>
            <a:round/>
          </a:ln>
        </p:spPr>
      </p:sp>
      <p:sp>
        <p:nvSpPr>
          <p:cNvPr id="181" name="Line 27"/>
          <p:cNvSpPr/>
          <p:nvPr/>
        </p:nvSpPr>
        <p:spPr>
          <a:xfrm flipV="1">
            <a:off x="1819440" y="2797560"/>
            <a:ext cx="762120" cy="1523880"/>
          </a:xfrm>
          <a:prstGeom prst="line">
            <a:avLst/>
          </a:prstGeom>
          <a:ln w="38160">
            <a:solidFill>
              <a:srgbClr val="4a7ebb"/>
            </a:solidFill>
            <a:round/>
          </a:ln>
        </p:spPr>
      </p:sp>
      <p:sp>
        <p:nvSpPr>
          <p:cNvPr id="182" name="Line 28"/>
          <p:cNvSpPr/>
          <p:nvPr/>
        </p:nvSpPr>
        <p:spPr>
          <a:xfrm flipV="1">
            <a:off x="1612440" y="2654280"/>
            <a:ext cx="838080" cy="1676520"/>
          </a:xfrm>
          <a:prstGeom prst="line">
            <a:avLst/>
          </a:prstGeom>
          <a:ln w="38160">
            <a:solidFill>
              <a:srgbClr val="4a7ebb"/>
            </a:solidFill>
            <a:round/>
          </a:ln>
        </p:spPr>
      </p:sp>
      <p:sp>
        <p:nvSpPr>
          <p:cNvPr id="183" name="Line 29"/>
          <p:cNvSpPr/>
          <p:nvPr/>
        </p:nvSpPr>
        <p:spPr>
          <a:xfrm>
            <a:off x="2657880" y="2644920"/>
            <a:ext cx="7086600" cy="0"/>
          </a:xfrm>
          <a:prstGeom prst="line">
            <a:avLst/>
          </a:prstGeom>
          <a:ln w="38160">
            <a:solidFill>
              <a:srgbClr val="4a7ebb"/>
            </a:solidFill>
            <a:round/>
          </a:ln>
        </p:spPr>
      </p:sp>
      <p:sp>
        <p:nvSpPr>
          <p:cNvPr id="184" name="Line 30"/>
          <p:cNvSpPr/>
          <p:nvPr/>
        </p:nvSpPr>
        <p:spPr>
          <a:xfrm flipH="1">
            <a:off x="2361960" y="2797560"/>
            <a:ext cx="7306200" cy="0"/>
          </a:xfrm>
          <a:prstGeom prst="line">
            <a:avLst/>
          </a:prstGeom>
          <a:ln w="38160">
            <a:solidFill>
              <a:srgbClr val="4a7ebb"/>
            </a:solidFill>
            <a:round/>
          </a:ln>
        </p:spPr>
      </p:sp>
      <p:sp>
        <p:nvSpPr>
          <p:cNvPr id="185" name="Line 31"/>
          <p:cNvSpPr/>
          <p:nvPr/>
        </p:nvSpPr>
        <p:spPr>
          <a:xfrm>
            <a:off x="1819440" y="4321440"/>
            <a:ext cx="7086600" cy="0"/>
          </a:xfrm>
          <a:prstGeom prst="line">
            <a:avLst/>
          </a:prstGeom>
          <a:ln w="38160">
            <a:solidFill>
              <a:srgbClr val="4a7ebb"/>
            </a:solidFill>
            <a:round/>
          </a:ln>
        </p:spPr>
      </p:sp>
      <p:sp>
        <p:nvSpPr>
          <p:cNvPr id="186" name="Line 32"/>
          <p:cNvSpPr/>
          <p:nvPr/>
        </p:nvSpPr>
        <p:spPr>
          <a:xfrm flipH="1">
            <a:off x="1743480" y="4473720"/>
            <a:ext cx="7086600" cy="0"/>
          </a:xfrm>
          <a:prstGeom prst="line">
            <a:avLst/>
          </a:prstGeom>
          <a:ln w="38160">
            <a:solidFill>
              <a:srgbClr val="4a7ebb"/>
            </a:solidFill>
            <a:round/>
          </a:ln>
        </p:spPr>
      </p:sp>
      <p:sp>
        <p:nvSpPr>
          <p:cNvPr id="187" name="CustomShape 33"/>
          <p:cNvSpPr/>
          <p:nvPr/>
        </p:nvSpPr>
        <p:spPr>
          <a:xfrm>
            <a:off x="8215200" y="2645280"/>
            <a:ext cx="242640" cy="299520"/>
          </a:xfrm>
          <a:prstGeom prst="rect">
            <a:avLst/>
          </a:prstGeom>
          <a:solidFill>
            <a:srgbClr val="dce6f2"/>
          </a:solidFill>
          <a:ln w="38160">
            <a:solidFill>
              <a:srgbClr val="3a5f8b"/>
            </a:solidFill>
            <a:round/>
          </a:ln>
        </p:spPr>
      </p:sp>
      <p:sp>
        <p:nvSpPr>
          <p:cNvPr id="188" name="CustomShape 34"/>
          <p:cNvSpPr/>
          <p:nvPr/>
        </p:nvSpPr>
        <p:spPr>
          <a:xfrm>
            <a:off x="5867280" y="2645280"/>
            <a:ext cx="242640" cy="299520"/>
          </a:xfrm>
          <a:prstGeom prst="rect">
            <a:avLst/>
          </a:prstGeom>
          <a:solidFill>
            <a:srgbClr val="dce6f2"/>
          </a:solidFill>
          <a:ln w="38160">
            <a:solidFill>
              <a:srgbClr val="3a5f8b"/>
            </a:solidFill>
            <a:round/>
          </a:ln>
        </p:spPr>
      </p:sp>
      <p:sp>
        <p:nvSpPr>
          <p:cNvPr id="189" name="CustomShape 35"/>
          <p:cNvSpPr/>
          <p:nvPr/>
        </p:nvSpPr>
        <p:spPr>
          <a:xfrm>
            <a:off x="3505320" y="2645280"/>
            <a:ext cx="242640" cy="299520"/>
          </a:xfrm>
          <a:prstGeom prst="rect">
            <a:avLst/>
          </a:prstGeom>
          <a:solidFill>
            <a:srgbClr val="dce6f2"/>
          </a:solidFill>
          <a:ln w="38160">
            <a:solidFill>
              <a:srgbClr val="3a5f8b"/>
            </a:solidFill>
            <a:round/>
          </a:ln>
        </p:spPr>
      </p:sp>
      <p:sp>
        <p:nvSpPr>
          <p:cNvPr id="190" name="CustomShape 36"/>
          <p:cNvSpPr/>
          <p:nvPr/>
        </p:nvSpPr>
        <p:spPr>
          <a:xfrm>
            <a:off x="5181480" y="4702680"/>
            <a:ext cx="685440" cy="304560"/>
          </a:xfrm>
          <a:prstGeom prst="straightConnector1">
            <a:avLst/>
          </a:prstGeom>
          <a:ln w="57240">
            <a:solidFill>
              <a:srgbClr val="ffffff"/>
            </a:solidFill>
            <a:round/>
            <a:tailEnd len="med" type="triangle" w="med"/>
          </a:ln>
        </p:spPr>
      </p:sp>
      <p:sp>
        <p:nvSpPr>
          <p:cNvPr id="191" name="Line 37"/>
          <p:cNvSpPr/>
          <p:nvPr/>
        </p:nvSpPr>
        <p:spPr>
          <a:xfrm flipH="1">
            <a:off x="9086400" y="3404880"/>
            <a:ext cx="761760" cy="1523880"/>
          </a:xfrm>
          <a:prstGeom prst="line">
            <a:avLst/>
          </a:prstGeom>
          <a:ln w="38160">
            <a:solidFill>
              <a:srgbClr val="4a7ebb"/>
            </a:solidFill>
            <a:round/>
          </a:ln>
        </p:spPr>
      </p:sp>
      <p:sp>
        <p:nvSpPr>
          <p:cNvPr id="192" name="CustomShape 38"/>
          <p:cNvSpPr/>
          <p:nvPr/>
        </p:nvSpPr>
        <p:spPr>
          <a:xfrm>
            <a:off x="1535040" y="4231080"/>
            <a:ext cx="7387560" cy="246240"/>
          </a:xfrm>
          <a:prstGeom prst="rect">
            <a:avLst/>
          </a:prstGeom>
          <a:solidFill>
            <a:srgbClr val="ffffff"/>
          </a:solidFill>
          <a:ln w="9360">
            <a:solidFill>
              <a:srgbClr val="4a7ebb"/>
            </a:solidFill>
            <a:round/>
          </a:ln>
        </p:spPr>
      </p:sp>
      <p:sp>
        <p:nvSpPr>
          <p:cNvPr id="193" name="CustomShape 39"/>
          <p:cNvSpPr/>
          <p:nvPr/>
        </p:nvSpPr>
        <p:spPr>
          <a:xfrm>
            <a:off x="5791320" y="3254760"/>
            <a:ext cx="685440" cy="304560"/>
          </a:xfrm>
          <a:prstGeom prst="straightConnector1">
            <a:avLst/>
          </a:prstGeom>
          <a:ln w="57240">
            <a:solidFill>
              <a:srgbClr val="ffffff"/>
            </a:solidFill>
            <a:round/>
            <a:tailEnd len="med" type="triangle" w="med"/>
          </a:ln>
        </p:spPr>
      </p:sp>
      <p:sp>
        <p:nvSpPr>
          <p:cNvPr id="194" name="CustomShape 40"/>
          <p:cNvSpPr/>
          <p:nvPr/>
        </p:nvSpPr>
        <p:spPr>
          <a:xfrm>
            <a:off x="7391520" y="4779000"/>
            <a:ext cx="685440" cy="304560"/>
          </a:xfrm>
          <a:prstGeom prst="straightConnector1">
            <a:avLst/>
          </a:prstGeom>
          <a:ln w="57240">
            <a:solidFill>
              <a:srgbClr val="ffffff"/>
            </a:solidFill>
            <a:round/>
            <a:tailEnd len="med" type="triangle" w="med"/>
          </a:ln>
        </p:spPr>
      </p:sp>
      <p:sp>
        <p:nvSpPr>
          <p:cNvPr id="195" name="CustomShape 41"/>
          <p:cNvSpPr/>
          <p:nvPr/>
        </p:nvSpPr>
        <p:spPr>
          <a:xfrm>
            <a:off x="8001000" y="3331080"/>
            <a:ext cx="685440" cy="304560"/>
          </a:xfrm>
          <a:prstGeom prst="straightConnector1">
            <a:avLst/>
          </a:prstGeom>
          <a:ln w="57240">
            <a:solidFill>
              <a:srgbClr val="ffffff"/>
            </a:solidFill>
            <a:round/>
            <a:tailEnd len="med" type="triangle" w="med"/>
          </a:ln>
        </p:spPr>
      </p:sp>
      <p:sp>
        <p:nvSpPr>
          <p:cNvPr id="196" name="CustomShape 42"/>
          <p:cNvSpPr/>
          <p:nvPr/>
        </p:nvSpPr>
        <p:spPr>
          <a:xfrm>
            <a:off x="2819520" y="4626360"/>
            <a:ext cx="685440" cy="304560"/>
          </a:xfrm>
          <a:prstGeom prst="straightConnector1">
            <a:avLst/>
          </a:prstGeom>
          <a:ln w="57240">
            <a:solidFill>
              <a:srgbClr val="ffffff"/>
            </a:solidFill>
            <a:round/>
            <a:tailEnd len="med" type="triangle" w="med"/>
          </a:ln>
        </p:spPr>
      </p:sp>
      <p:sp>
        <p:nvSpPr>
          <p:cNvPr id="197" name="CustomShape 43"/>
          <p:cNvSpPr/>
          <p:nvPr/>
        </p:nvSpPr>
        <p:spPr>
          <a:xfrm>
            <a:off x="3429000" y="3178800"/>
            <a:ext cx="685440" cy="304560"/>
          </a:xfrm>
          <a:prstGeom prst="straightConnector1">
            <a:avLst/>
          </a:prstGeom>
          <a:ln w="57240">
            <a:solidFill>
              <a:srgbClr val="ffffff"/>
            </a:solidFill>
            <a:round/>
            <a:tailEnd len="med" type="triangle" w="med"/>
          </a:ln>
        </p:spPr>
      </p:sp>
      <p:sp>
        <p:nvSpPr>
          <p:cNvPr id="198" name="CustomShape 44"/>
          <p:cNvSpPr/>
          <p:nvPr/>
        </p:nvSpPr>
        <p:spPr>
          <a:xfrm>
            <a:off x="2514600" y="740160"/>
            <a:ext cx="75960" cy="2209320"/>
          </a:xfrm>
          <a:prstGeom prst="rect">
            <a:avLst>
              <a:gd fmla="val 25000" name="adj"/>
            </a:avLst>
          </a:prstGeom>
          <a:solidFill>
            <a:srgbClr val="4f81bd"/>
          </a:solidFill>
          <a:ln w="25560">
            <a:solidFill>
              <a:srgbClr val="3a5f8b"/>
            </a:solidFill>
            <a:round/>
          </a:ln>
        </p:spPr>
      </p:sp>
      <p:sp>
        <p:nvSpPr>
          <p:cNvPr id="199" name="CustomShape 45"/>
          <p:cNvSpPr/>
          <p:nvPr/>
        </p:nvSpPr>
        <p:spPr>
          <a:xfrm>
            <a:off x="989280" y="1494720"/>
            <a:ext cx="8379000" cy="3207600"/>
          </a:xfrm>
          <a:prstGeom prst="rect">
            <a:avLst/>
          </a:prstGeom>
          <a:ln w="25560">
            <a:solidFill>
              <a:srgbClr val="f79646"/>
            </a:solidFill>
            <a:round/>
          </a:ln>
        </p:spPr>
      </p:sp>
      <p:sp>
        <p:nvSpPr>
          <p:cNvPr id="200" name="CustomShape 46"/>
          <p:cNvSpPr/>
          <p:nvPr/>
        </p:nvSpPr>
        <p:spPr>
          <a:xfrm>
            <a:off x="44280" y="70920"/>
            <a:ext cx="3771720" cy="577080"/>
          </a:xfrm>
          <a:prstGeom prst="rect">
            <a:avLst/>
          </a:prstGeom>
          <a:solidFill>
            <a:srgbClr val="ffffff"/>
          </a:solidFill>
          <a:ln w="25560">
            <a:solidFill>
              <a:srgbClr val="9bbb59"/>
            </a:solidFill>
            <a:round/>
          </a:ln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lang="en-AU" sz="1600">
                <a:solidFill>
                  <a:srgbClr val="000000"/>
                </a:solidFill>
                <a:latin typeface="Calibri"/>
              </a:rPr>
              <a:t>Design by Dr. N. Sai Bhaskar Reddy</a:t>
            </a:r>
            <a:endParaRPr/>
          </a:p>
          <a:p>
            <a:pPr>
              <a:lnSpc>
                <a:spcPct val="100000"/>
              </a:lnSpc>
            </a:pPr>
            <a:r>
              <a:rPr lang="en-AU" sz="1600">
                <a:solidFill>
                  <a:srgbClr val="000000"/>
                </a:solidFill>
                <a:latin typeface="Calibri"/>
              </a:rPr>
              <a:t>saibhaskarnakka@gmail.com </a:t>
            </a:r>
            <a:endParaRPr/>
          </a:p>
        </p:txBody>
      </p:sp>
      <p:sp>
        <p:nvSpPr>
          <p:cNvPr id="201" name="CustomShape 47"/>
          <p:cNvSpPr/>
          <p:nvPr/>
        </p:nvSpPr>
        <p:spPr>
          <a:xfrm>
            <a:off x="-45720" y="4397760"/>
            <a:ext cx="1153440" cy="36468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b="1" lang="en-AU">
                <a:solidFill>
                  <a:srgbClr val="000000"/>
                </a:solidFill>
                <a:latin typeface="Calibri"/>
              </a:rPr>
              <a:t>Biochar</a:t>
            </a:r>
            <a:endParaRPr/>
          </a:p>
        </p:txBody>
      </p:sp>
      <p:sp>
        <p:nvSpPr>
          <p:cNvPr id="202" name="CustomShape 48"/>
          <p:cNvSpPr/>
          <p:nvPr/>
        </p:nvSpPr>
        <p:spPr>
          <a:xfrm>
            <a:off x="3898800" y="1578600"/>
            <a:ext cx="656640" cy="36468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b="1" lang="en-AU">
                <a:solidFill>
                  <a:srgbClr val="000000"/>
                </a:solidFill>
                <a:latin typeface="Calibri"/>
              </a:rPr>
              <a:t>Soil</a:t>
            </a:r>
            <a:endParaRPr/>
          </a:p>
        </p:txBody>
      </p:sp>
      <p:sp>
        <p:nvSpPr>
          <p:cNvPr id="203" name="CustomShape 49"/>
          <p:cNvSpPr/>
          <p:nvPr/>
        </p:nvSpPr>
        <p:spPr>
          <a:xfrm>
            <a:off x="1248120" y="1578600"/>
            <a:ext cx="854640" cy="36468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lang="en-AU">
                <a:solidFill>
                  <a:srgbClr val="000000"/>
                </a:solidFill>
                <a:latin typeface="Calibri"/>
              </a:rPr>
              <a:t>Water</a:t>
            </a:r>
            <a:endParaRPr/>
          </a:p>
        </p:txBody>
      </p:sp>
      <p:sp>
        <p:nvSpPr>
          <p:cNvPr id="204" name="CustomShape 50"/>
          <p:cNvSpPr/>
          <p:nvPr/>
        </p:nvSpPr>
        <p:spPr>
          <a:xfrm>
            <a:off x="6209640" y="2264400"/>
            <a:ext cx="722160" cy="36468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lang="en-AU">
                <a:solidFill>
                  <a:srgbClr val="000000"/>
                </a:solidFill>
                <a:latin typeface="Calibri"/>
              </a:rPr>
              <a:t>Wick</a:t>
            </a:r>
            <a:endParaRPr/>
          </a:p>
        </p:txBody>
      </p:sp>
      <p:sp>
        <p:nvSpPr>
          <p:cNvPr id="205" name="CustomShape 51"/>
          <p:cNvSpPr/>
          <p:nvPr/>
        </p:nvSpPr>
        <p:spPr>
          <a:xfrm>
            <a:off x="7315200" y="1676520"/>
            <a:ext cx="1599840" cy="91260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en-AU">
                <a:solidFill>
                  <a:srgbClr val="000000"/>
                </a:solidFill>
                <a:latin typeface="Calibri"/>
              </a:rPr>
              <a:t>Water Flow between cells</a:t>
            </a:r>
            <a:endParaRPr/>
          </a:p>
        </p:txBody>
      </p:sp>
      <p:sp>
        <p:nvSpPr>
          <p:cNvPr id="206" name="CustomShape 52"/>
          <p:cNvSpPr/>
          <p:nvPr/>
        </p:nvSpPr>
        <p:spPr>
          <a:xfrm>
            <a:off x="4145040" y="816480"/>
            <a:ext cx="755640" cy="36468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lang="en-AU">
                <a:solidFill>
                  <a:srgbClr val="000000"/>
                </a:solidFill>
                <a:latin typeface="Calibri"/>
              </a:rPr>
              <a:t>Plant</a:t>
            </a:r>
            <a:endParaRPr/>
          </a:p>
        </p:txBody>
      </p:sp>
      <p:sp>
        <p:nvSpPr>
          <p:cNvPr id="207" name="CustomShape 53"/>
          <p:cNvSpPr/>
          <p:nvPr/>
        </p:nvSpPr>
        <p:spPr>
          <a:xfrm>
            <a:off x="144000" y="2872440"/>
            <a:ext cx="1368000" cy="173556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en-AU">
                <a:solidFill>
                  <a:srgbClr val="000000"/>
                </a:solidFill>
                <a:latin typeface="Calibri"/>
              </a:rPr>
              <a:t>Water proof lining</a:t>
            </a:r>
            <a:endParaRPr/>
          </a:p>
        </p:txBody>
      </p:sp>
      <p:sp>
        <p:nvSpPr>
          <p:cNvPr id="208" name="CustomShape 54"/>
          <p:cNvSpPr/>
          <p:nvPr/>
        </p:nvSpPr>
        <p:spPr>
          <a:xfrm>
            <a:off x="6248520" y="228600"/>
            <a:ext cx="2514240" cy="146124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b="1" lang="en-AU">
                <a:solidFill>
                  <a:srgbClr val="000000"/>
                </a:solidFill>
                <a:latin typeface="Calibri"/>
              </a:rPr>
              <a:t>‘</a:t>
            </a:r>
            <a:r>
              <a:rPr b="1" lang="en-AU">
                <a:solidFill>
                  <a:srgbClr val="000000"/>
                </a:solidFill>
                <a:latin typeface="Calibri"/>
              </a:rPr>
              <a:t>PERCHIGATION’</a:t>
            </a:r>
            <a:endParaRPr/>
          </a:p>
          <a:p>
            <a:pPr algn="ctr">
              <a:lnSpc>
                <a:spcPct val="100000"/>
              </a:lnSpc>
            </a:pPr>
            <a:r>
              <a:rPr lang="en-AU">
                <a:solidFill>
                  <a:srgbClr val="000000"/>
                </a:solidFill>
                <a:latin typeface="Calibri"/>
              </a:rPr>
              <a:t>Perched shallow aquifer using biochar for irrigation</a:t>
            </a:r>
            <a:endParaRPr/>
          </a:p>
        </p:txBody>
      </p:sp>
    </p:spTree>
  </p:cSld>
  <p:timing>
    <p:tnLst>
      <p:par>
        <p:cTn dur="indefinite" id="3" nodeType="tmRoot" restart="never">
          <p:childTnLst>
            <p:seq>
              <p:cTn id="4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CustomShape 1"/>
          <p:cNvSpPr/>
          <p:nvPr/>
        </p:nvSpPr>
        <p:spPr>
          <a:xfrm>
            <a:off x="5105520" y="1813680"/>
            <a:ext cx="837720" cy="304560"/>
          </a:xfrm>
          <a:prstGeom prst="rect">
            <a:avLst/>
          </a:prstGeom>
          <a:gradFill>
            <a:gsLst>
              <a:gs pos="0">
                <a:srgbClr val="ededed"/>
              </a:gs>
              <a:gs pos="50000">
                <a:srgbClr val="bcbcbc"/>
              </a:gs>
              <a:gs pos="100000">
                <a:srgbClr val="ededed"/>
              </a:gs>
            </a:gsLst>
            <a:lin ang="16200000"/>
          </a:gradFill>
          <a:ln w="19080">
            <a:solidFill>
              <a:srgbClr val="000000"/>
            </a:solidFill>
            <a:round/>
          </a:ln>
        </p:spPr>
      </p:sp>
      <p:sp>
        <p:nvSpPr>
          <p:cNvPr id="210" name="CustomShape 2"/>
          <p:cNvSpPr/>
          <p:nvPr/>
        </p:nvSpPr>
        <p:spPr>
          <a:xfrm>
            <a:off x="4114800" y="2918520"/>
            <a:ext cx="2975040" cy="2133360"/>
          </a:xfrm>
          <a:prstGeom prst="rect">
            <a:avLst/>
          </a:prstGeom>
          <a:blipFill>
            <a:blip r:embed="rId1"/>
            <a:tile/>
          </a:blipFill>
          <a:ln w="25560">
            <a:solidFill>
              <a:srgbClr val="3a5f8b"/>
            </a:solidFill>
            <a:round/>
          </a:ln>
        </p:spPr>
      </p:sp>
      <p:sp>
        <p:nvSpPr>
          <p:cNvPr id="211" name="CustomShape 3"/>
          <p:cNvSpPr/>
          <p:nvPr/>
        </p:nvSpPr>
        <p:spPr>
          <a:xfrm>
            <a:off x="921600" y="4598640"/>
            <a:ext cx="2975040" cy="2133360"/>
          </a:xfrm>
          <a:prstGeom prst="rect">
            <a:avLst/>
          </a:prstGeom>
          <a:blipFill>
            <a:blip r:embed="rId2"/>
            <a:tile/>
          </a:blipFill>
          <a:ln w="25560">
            <a:solidFill>
              <a:srgbClr val="3a5f8b"/>
            </a:solidFill>
            <a:round/>
          </a:ln>
        </p:spPr>
      </p:sp>
      <p:sp>
        <p:nvSpPr>
          <p:cNvPr id="212" name="CustomShape 4"/>
          <p:cNvSpPr/>
          <p:nvPr/>
        </p:nvSpPr>
        <p:spPr>
          <a:xfrm>
            <a:off x="838080" y="6118920"/>
            <a:ext cx="2322000" cy="783360"/>
          </a:xfrm>
          <a:prstGeom prst="rect">
            <a:avLst/>
          </a:prstGeom>
          <a:solidFill>
            <a:srgbClr val="ffffff"/>
          </a:solidFill>
          <a:ln w="25560">
            <a:solidFill>
              <a:srgbClr val="3a5f8b"/>
            </a:solidFill>
            <a:round/>
          </a:ln>
        </p:spPr>
      </p:sp>
      <p:sp>
        <p:nvSpPr>
          <p:cNvPr id="213" name="CustomShape 5"/>
          <p:cNvSpPr/>
          <p:nvPr/>
        </p:nvSpPr>
        <p:spPr>
          <a:xfrm>
            <a:off x="6473520" y="2918520"/>
            <a:ext cx="2975040" cy="2133360"/>
          </a:xfrm>
          <a:prstGeom prst="rect">
            <a:avLst/>
          </a:prstGeom>
          <a:blipFill>
            <a:blip r:embed="rId3"/>
            <a:tile/>
          </a:blipFill>
          <a:ln w="25560">
            <a:solidFill>
              <a:srgbClr val="3a5f8b"/>
            </a:solidFill>
            <a:round/>
          </a:ln>
        </p:spPr>
      </p:sp>
      <p:sp>
        <p:nvSpPr>
          <p:cNvPr id="214" name="CustomShape 6"/>
          <p:cNvSpPr/>
          <p:nvPr/>
        </p:nvSpPr>
        <p:spPr>
          <a:xfrm>
            <a:off x="5635080" y="4595040"/>
            <a:ext cx="2975040" cy="2133360"/>
          </a:xfrm>
          <a:prstGeom prst="rect">
            <a:avLst/>
          </a:prstGeom>
          <a:blipFill>
            <a:blip r:embed="rId4"/>
            <a:tile/>
          </a:blipFill>
          <a:ln w="25560">
            <a:solidFill>
              <a:srgbClr val="3a5f8b"/>
            </a:solidFill>
            <a:round/>
          </a:ln>
        </p:spPr>
      </p:sp>
      <p:sp>
        <p:nvSpPr>
          <p:cNvPr id="215" name="CustomShape 7"/>
          <p:cNvSpPr/>
          <p:nvPr/>
        </p:nvSpPr>
        <p:spPr>
          <a:xfrm>
            <a:off x="5562720" y="6118920"/>
            <a:ext cx="2322000" cy="783360"/>
          </a:xfrm>
          <a:prstGeom prst="rect">
            <a:avLst/>
          </a:prstGeom>
          <a:solidFill>
            <a:srgbClr val="ffffff"/>
          </a:solidFill>
          <a:ln w="25560">
            <a:solidFill>
              <a:srgbClr val="3a5f8b"/>
            </a:solidFill>
            <a:round/>
          </a:ln>
        </p:spPr>
      </p:sp>
      <p:sp>
        <p:nvSpPr>
          <p:cNvPr id="216" name="CustomShape 8"/>
          <p:cNvSpPr/>
          <p:nvPr/>
        </p:nvSpPr>
        <p:spPr>
          <a:xfrm>
            <a:off x="3276720" y="4595040"/>
            <a:ext cx="2975040" cy="2133360"/>
          </a:xfrm>
          <a:prstGeom prst="rect">
            <a:avLst/>
          </a:prstGeom>
          <a:blipFill>
            <a:blip r:embed="rId5"/>
            <a:tile/>
          </a:blipFill>
          <a:ln w="25560">
            <a:solidFill>
              <a:srgbClr val="3a5f8b"/>
            </a:solidFill>
            <a:round/>
          </a:ln>
        </p:spPr>
      </p:sp>
      <p:sp>
        <p:nvSpPr>
          <p:cNvPr id="217" name="CustomShape 9"/>
          <p:cNvSpPr/>
          <p:nvPr/>
        </p:nvSpPr>
        <p:spPr>
          <a:xfrm>
            <a:off x="3200400" y="6118920"/>
            <a:ext cx="2322000" cy="783360"/>
          </a:xfrm>
          <a:prstGeom prst="rect">
            <a:avLst/>
          </a:prstGeom>
          <a:solidFill>
            <a:srgbClr val="ffffff"/>
          </a:solidFill>
          <a:ln w="25560">
            <a:solidFill>
              <a:srgbClr val="3a5f8b"/>
            </a:solidFill>
            <a:round/>
          </a:ln>
        </p:spPr>
      </p:sp>
      <p:sp>
        <p:nvSpPr>
          <p:cNvPr id="218" name="CustomShape 10"/>
          <p:cNvSpPr/>
          <p:nvPr/>
        </p:nvSpPr>
        <p:spPr>
          <a:xfrm>
            <a:off x="1759680" y="2922120"/>
            <a:ext cx="2975040" cy="2133360"/>
          </a:xfrm>
          <a:prstGeom prst="rect">
            <a:avLst/>
          </a:prstGeom>
          <a:blipFill>
            <a:blip r:embed="rId6"/>
            <a:tile/>
          </a:blipFill>
        </p:spPr>
      </p:sp>
      <p:sp>
        <p:nvSpPr>
          <p:cNvPr id="219" name="CustomShape 11"/>
          <p:cNvSpPr/>
          <p:nvPr/>
        </p:nvSpPr>
        <p:spPr>
          <a:xfrm>
            <a:off x="-152280" y="6271200"/>
            <a:ext cx="5943240" cy="616320"/>
          </a:xfrm>
          <a:prstGeom prst="rect">
            <a:avLst/>
          </a:prstGeom>
          <a:ln w="38160">
            <a:solidFill>
              <a:srgbClr val="4a7ebb"/>
            </a:solidFill>
            <a:round/>
          </a:ln>
        </p:spPr>
      </p:sp>
      <p:sp>
        <p:nvSpPr>
          <p:cNvPr id="220" name="CustomShape 12"/>
          <p:cNvSpPr/>
          <p:nvPr/>
        </p:nvSpPr>
        <p:spPr>
          <a:xfrm>
            <a:off x="6934320" y="6271200"/>
            <a:ext cx="5943240" cy="616320"/>
          </a:xfrm>
          <a:prstGeom prst="rect">
            <a:avLst/>
          </a:prstGeom>
          <a:ln w="38160">
            <a:solidFill>
              <a:srgbClr val="4a7ebb"/>
            </a:solidFill>
            <a:round/>
          </a:ln>
        </p:spPr>
      </p:sp>
      <p:sp>
        <p:nvSpPr>
          <p:cNvPr id="221" name="Line 13"/>
          <p:cNvSpPr/>
          <p:nvPr/>
        </p:nvSpPr>
        <p:spPr>
          <a:xfrm>
            <a:off x="5790960" y="6869160"/>
            <a:ext cx="1143000" cy="18360"/>
          </a:xfrm>
          <a:prstGeom prst="line">
            <a:avLst/>
          </a:prstGeom>
          <a:ln w="38160">
            <a:solidFill>
              <a:srgbClr val="4a7ebb"/>
            </a:solidFill>
            <a:round/>
          </a:ln>
        </p:spPr>
      </p:sp>
      <p:sp>
        <p:nvSpPr>
          <p:cNvPr id="222" name="Line 14"/>
          <p:cNvSpPr/>
          <p:nvPr/>
        </p:nvSpPr>
        <p:spPr>
          <a:xfrm flipV="1">
            <a:off x="905040" y="4594680"/>
            <a:ext cx="762120" cy="1524240"/>
          </a:xfrm>
          <a:prstGeom prst="line">
            <a:avLst/>
          </a:prstGeom>
          <a:ln w="38160">
            <a:solidFill>
              <a:srgbClr val="4a7ebb"/>
            </a:solidFill>
            <a:round/>
          </a:ln>
        </p:spPr>
      </p:sp>
      <p:sp>
        <p:nvSpPr>
          <p:cNvPr id="223" name="Line 15"/>
          <p:cNvSpPr/>
          <p:nvPr/>
        </p:nvSpPr>
        <p:spPr>
          <a:xfrm flipV="1">
            <a:off x="698040" y="4451400"/>
            <a:ext cx="838080" cy="1676520"/>
          </a:xfrm>
          <a:prstGeom prst="line">
            <a:avLst/>
          </a:prstGeom>
          <a:ln w="38160">
            <a:solidFill>
              <a:srgbClr val="4a7ebb"/>
            </a:solidFill>
            <a:round/>
          </a:ln>
        </p:spPr>
      </p:sp>
      <p:sp>
        <p:nvSpPr>
          <p:cNvPr id="224" name="Line 16"/>
          <p:cNvSpPr/>
          <p:nvPr/>
        </p:nvSpPr>
        <p:spPr>
          <a:xfrm>
            <a:off x="1743480" y="4442400"/>
            <a:ext cx="7086600" cy="0"/>
          </a:xfrm>
          <a:prstGeom prst="line">
            <a:avLst/>
          </a:prstGeom>
          <a:ln w="38160">
            <a:solidFill>
              <a:srgbClr val="4a7ebb"/>
            </a:solidFill>
            <a:round/>
          </a:ln>
        </p:spPr>
      </p:sp>
      <p:sp>
        <p:nvSpPr>
          <p:cNvPr id="225" name="Line 17"/>
          <p:cNvSpPr/>
          <p:nvPr/>
        </p:nvSpPr>
        <p:spPr>
          <a:xfrm flipH="1">
            <a:off x="1447560" y="4594680"/>
            <a:ext cx="7306200" cy="0"/>
          </a:xfrm>
          <a:prstGeom prst="line">
            <a:avLst/>
          </a:prstGeom>
          <a:ln w="38160">
            <a:solidFill>
              <a:srgbClr val="4a7ebb"/>
            </a:solidFill>
            <a:round/>
          </a:ln>
        </p:spPr>
      </p:sp>
      <p:sp>
        <p:nvSpPr>
          <p:cNvPr id="226" name="Line 18"/>
          <p:cNvSpPr/>
          <p:nvPr/>
        </p:nvSpPr>
        <p:spPr>
          <a:xfrm flipV="1">
            <a:off x="7991640" y="4442400"/>
            <a:ext cx="838440" cy="1676520"/>
          </a:xfrm>
          <a:prstGeom prst="line">
            <a:avLst/>
          </a:prstGeom>
          <a:ln w="38160">
            <a:solidFill>
              <a:srgbClr val="4a7ebb"/>
            </a:solidFill>
            <a:round/>
          </a:ln>
        </p:spPr>
      </p:sp>
      <p:sp>
        <p:nvSpPr>
          <p:cNvPr id="227" name="Line 19"/>
          <p:cNvSpPr/>
          <p:nvPr/>
        </p:nvSpPr>
        <p:spPr>
          <a:xfrm>
            <a:off x="905040" y="6118920"/>
            <a:ext cx="7086600" cy="0"/>
          </a:xfrm>
          <a:prstGeom prst="line">
            <a:avLst/>
          </a:prstGeom>
          <a:ln w="38160">
            <a:solidFill>
              <a:srgbClr val="4a7ebb"/>
            </a:solidFill>
            <a:round/>
          </a:ln>
        </p:spPr>
      </p:sp>
      <p:sp>
        <p:nvSpPr>
          <p:cNvPr id="228" name="Line 20"/>
          <p:cNvSpPr/>
          <p:nvPr/>
        </p:nvSpPr>
        <p:spPr>
          <a:xfrm flipH="1">
            <a:off x="829080" y="6271200"/>
            <a:ext cx="7086600" cy="0"/>
          </a:xfrm>
          <a:prstGeom prst="line">
            <a:avLst/>
          </a:prstGeom>
          <a:ln w="38160">
            <a:solidFill>
              <a:srgbClr val="4a7ebb"/>
            </a:solidFill>
            <a:round/>
          </a:ln>
        </p:spPr>
      </p:sp>
      <p:sp>
        <p:nvSpPr>
          <p:cNvPr id="229" name="CustomShape 21"/>
          <p:cNvSpPr/>
          <p:nvPr/>
        </p:nvSpPr>
        <p:spPr>
          <a:xfrm>
            <a:off x="1847880" y="6123600"/>
            <a:ext cx="242640" cy="299520"/>
          </a:xfrm>
          <a:prstGeom prst="rect">
            <a:avLst/>
          </a:prstGeom>
          <a:solidFill>
            <a:srgbClr val="dce6f2"/>
          </a:solidFill>
          <a:ln w="38160">
            <a:solidFill>
              <a:srgbClr val="3a5f8b"/>
            </a:solidFill>
            <a:round/>
          </a:ln>
        </p:spPr>
      </p:sp>
      <p:sp>
        <p:nvSpPr>
          <p:cNvPr id="230" name="CustomShape 22"/>
          <p:cNvSpPr/>
          <p:nvPr/>
        </p:nvSpPr>
        <p:spPr>
          <a:xfrm>
            <a:off x="4329000" y="6118920"/>
            <a:ext cx="242640" cy="299520"/>
          </a:xfrm>
          <a:prstGeom prst="rect">
            <a:avLst/>
          </a:prstGeom>
          <a:solidFill>
            <a:srgbClr val="dce6f2"/>
          </a:solidFill>
          <a:ln w="38160">
            <a:solidFill>
              <a:srgbClr val="3a5f8b"/>
            </a:solidFill>
            <a:round/>
          </a:ln>
        </p:spPr>
      </p:sp>
      <p:sp>
        <p:nvSpPr>
          <p:cNvPr id="231" name="CustomShape 23"/>
          <p:cNvSpPr/>
          <p:nvPr/>
        </p:nvSpPr>
        <p:spPr>
          <a:xfrm>
            <a:off x="6615000" y="6118920"/>
            <a:ext cx="242640" cy="299520"/>
          </a:xfrm>
          <a:prstGeom prst="rect">
            <a:avLst/>
          </a:prstGeom>
          <a:solidFill>
            <a:srgbClr val="dce6f2"/>
          </a:solidFill>
          <a:ln w="38160">
            <a:solidFill>
              <a:srgbClr val="3a5f8b"/>
            </a:solidFill>
            <a:round/>
          </a:ln>
        </p:spPr>
      </p:sp>
      <p:sp>
        <p:nvSpPr>
          <p:cNvPr id="232" name="CustomShape 24"/>
          <p:cNvSpPr/>
          <p:nvPr/>
        </p:nvSpPr>
        <p:spPr>
          <a:xfrm>
            <a:off x="7300800" y="4442400"/>
            <a:ext cx="242640" cy="299520"/>
          </a:xfrm>
          <a:prstGeom prst="rect">
            <a:avLst/>
          </a:prstGeom>
          <a:solidFill>
            <a:srgbClr val="dce6f2"/>
          </a:solidFill>
          <a:ln w="38160">
            <a:solidFill>
              <a:srgbClr val="3a5f8b"/>
            </a:solidFill>
            <a:round/>
          </a:ln>
        </p:spPr>
      </p:sp>
      <p:sp>
        <p:nvSpPr>
          <p:cNvPr id="233" name="CustomShape 25"/>
          <p:cNvSpPr/>
          <p:nvPr/>
        </p:nvSpPr>
        <p:spPr>
          <a:xfrm>
            <a:off x="5091120" y="4442400"/>
            <a:ext cx="242640" cy="299520"/>
          </a:xfrm>
          <a:prstGeom prst="rect">
            <a:avLst/>
          </a:prstGeom>
          <a:solidFill>
            <a:srgbClr val="dce6f2"/>
          </a:solidFill>
          <a:ln w="38160">
            <a:solidFill>
              <a:srgbClr val="3a5f8b"/>
            </a:solidFill>
            <a:round/>
          </a:ln>
        </p:spPr>
      </p:sp>
      <p:sp>
        <p:nvSpPr>
          <p:cNvPr id="234" name="CustomShape 26"/>
          <p:cNvSpPr/>
          <p:nvPr/>
        </p:nvSpPr>
        <p:spPr>
          <a:xfrm>
            <a:off x="2590920" y="4442400"/>
            <a:ext cx="242640" cy="299520"/>
          </a:xfrm>
          <a:prstGeom prst="rect">
            <a:avLst/>
          </a:prstGeom>
          <a:solidFill>
            <a:srgbClr val="dce6f2"/>
          </a:solidFill>
          <a:ln w="38160">
            <a:solidFill>
              <a:srgbClr val="3a5f8b"/>
            </a:solidFill>
            <a:round/>
          </a:ln>
        </p:spPr>
      </p:sp>
      <p:sp>
        <p:nvSpPr>
          <p:cNvPr id="235" name="Line 27"/>
          <p:cNvSpPr/>
          <p:nvPr/>
        </p:nvSpPr>
        <p:spPr>
          <a:xfrm flipH="1">
            <a:off x="8172000" y="5202000"/>
            <a:ext cx="761760" cy="1524240"/>
          </a:xfrm>
          <a:prstGeom prst="line">
            <a:avLst/>
          </a:prstGeom>
          <a:ln w="38160">
            <a:solidFill>
              <a:srgbClr val="4a7ebb"/>
            </a:solidFill>
            <a:round/>
          </a:ln>
        </p:spPr>
      </p:sp>
      <p:sp>
        <p:nvSpPr>
          <p:cNvPr id="236" name="Line 28"/>
          <p:cNvSpPr/>
          <p:nvPr/>
        </p:nvSpPr>
        <p:spPr>
          <a:xfrm flipV="1">
            <a:off x="1743480" y="2918520"/>
            <a:ext cx="761760" cy="1523880"/>
          </a:xfrm>
          <a:prstGeom prst="line">
            <a:avLst/>
          </a:prstGeom>
          <a:ln w="38160">
            <a:solidFill>
              <a:srgbClr val="4a7ebb"/>
            </a:solidFill>
            <a:round/>
          </a:ln>
        </p:spPr>
      </p:sp>
      <p:sp>
        <p:nvSpPr>
          <p:cNvPr id="237" name="Line 29"/>
          <p:cNvSpPr/>
          <p:nvPr/>
        </p:nvSpPr>
        <p:spPr>
          <a:xfrm flipV="1">
            <a:off x="1536120" y="2775240"/>
            <a:ext cx="838440" cy="1676160"/>
          </a:xfrm>
          <a:prstGeom prst="line">
            <a:avLst/>
          </a:prstGeom>
          <a:ln w="38160">
            <a:solidFill>
              <a:srgbClr val="4a7ebb"/>
            </a:solidFill>
            <a:round/>
          </a:ln>
        </p:spPr>
      </p:sp>
      <p:sp>
        <p:nvSpPr>
          <p:cNvPr id="238" name="Line 30"/>
          <p:cNvSpPr/>
          <p:nvPr/>
        </p:nvSpPr>
        <p:spPr>
          <a:xfrm>
            <a:off x="2581560" y="2765880"/>
            <a:ext cx="7086600" cy="0"/>
          </a:xfrm>
          <a:prstGeom prst="line">
            <a:avLst/>
          </a:prstGeom>
          <a:ln w="38160">
            <a:solidFill>
              <a:srgbClr val="4a7ebb"/>
            </a:solidFill>
            <a:round/>
          </a:ln>
        </p:spPr>
      </p:sp>
      <p:sp>
        <p:nvSpPr>
          <p:cNvPr id="239" name="Line 31"/>
          <p:cNvSpPr/>
          <p:nvPr/>
        </p:nvSpPr>
        <p:spPr>
          <a:xfrm flipH="1">
            <a:off x="2286000" y="2918520"/>
            <a:ext cx="7305840" cy="0"/>
          </a:xfrm>
          <a:prstGeom prst="line">
            <a:avLst/>
          </a:prstGeom>
          <a:ln w="38160">
            <a:solidFill>
              <a:srgbClr val="4a7ebb"/>
            </a:solidFill>
            <a:round/>
          </a:ln>
        </p:spPr>
      </p:sp>
      <p:sp>
        <p:nvSpPr>
          <p:cNvPr id="240" name="Line 32"/>
          <p:cNvSpPr/>
          <p:nvPr/>
        </p:nvSpPr>
        <p:spPr>
          <a:xfrm>
            <a:off x="1743480" y="4442400"/>
            <a:ext cx="7086600" cy="0"/>
          </a:xfrm>
          <a:prstGeom prst="line">
            <a:avLst/>
          </a:prstGeom>
          <a:ln w="38160">
            <a:solidFill>
              <a:srgbClr val="4a7ebb"/>
            </a:solidFill>
            <a:round/>
          </a:ln>
        </p:spPr>
      </p:sp>
      <p:sp>
        <p:nvSpPr>
          <p:cNvPr id="241" name="Line 33"/>
          <p:cNvSpPr/>
          <p:nvPr/>
        </p:nvSpPr>
        <p:spPr>
          <a:xfrm flipH="1">
            <a:off x="1667160" y="4594680"/>
            <a:ext cx="7086600" cy="0"/>
          </a:xfrm>
          <a:prstGeom prst="line">
            <a:avLst/>
          </a:prstGeom>
          <a:ln w="38160">
            <a:solidFill>
              <a:srgbClr val="4a7ebb"/>
            </a:solidFill>
            <a:round/>
          </a:ln>
        </p:spPr>
      </p:sp>
      <p:sp>
        <p:nvSpPr>
          <p:cNvPr id="242" name="CustomShape 34"/>
          <p:cNvSpPr/>
          <p:nvPr/>
        </p:nvSpPr>
        <p:spPr>
          <a:xfrm>
            <a:off x="8139240" y="2766240"/>
            <a:ext cx="242640" cy="299520"/>
          </a:xfrm>
          <a:prstGeom prst="rect">
            <a:avLst/>
          </a:prstGeom>
          <a:solidFill>
            <a:srgbClr val="dce6f2"/>
          </a:solidFill>
          <a:ln w="38160">
            <a:solidFill>
              <a:srgbClr val="3a5f8b"/>
            </a:solidFill>
            <a:round/>
          </a:ln>
        </p:spPr>
      </p:sp>
      <p:sp>
        <p:nvSpPr>
          <p:cNvPr id="243" name="CustomShape 35"/>
          <p:cNvSpPr/>
          <p:nvPr/>
        </p:nvSpPr>
        <p:spPr>
          <a:xfrm>
            <a:off x="5791320" y="2766240"/>
            <a:ext cx="242640" cy="299520"/>
          </a:xfrm>
          <a:prstGeom prst="rect">
            <a:avLst/>
          </a:prstGeom>
          <a:solidFill>
            <a:srgbClr val="dce6f2"/>
          </a:solidFill>
          <a:ln w="38160">
            <a:solidFill>
              <a:srgbClr val="3a5f8b"/>
            </a:solidFill>
            <a:round/>
          </a:ln>
        </p:spPr>
      </p:sp>
      <p:sp>
        <p:nvSpPr>
          <p:cNvPr id="244" name="CustomShape 36"/>
          <p:cNvSpPr/>
          <p:nvPr/>
        </p:nvSpPr>
        <p:spPr>
          <a:xfrm>
            <a:off x="3429000" y="2766240"/>
            <a:ext cx="242640" cy="299520"/>
          </a:xfrm>
          <a:prstGeom prst="rect">
            <a:avLst/>
          </a:prstGeom>
          <a:solidFill>
            <a:srgbClr val="dce6f2"/>
          </a:solidFill>
          <a:ln w="38160">
            <a:solidFill>
              <a:srgbClr val="3a5f8b"/>
            </a:solidFill>
            <a:round/>
          </a:ln>
        </p:spPr>
      </p:sp>
      <p:sp>
        <p:nvSpPr>
          <p:cNvPr id="245" name="CustomShape 37"/>
          <p:cNvSpPr/>
          <p:nvPr/>
        </p:nvSpPr>
        <p:spPr>
          <a:xfrm>
            <a:off x="5105520" y="4823640"/>
            <a:ext cx="685440" cy="304560"/>
          </a:xfrm>
          <a:prstGeom prst="straightConnector1">
            <a:avLst/>
          </a:prstGeom>
          <a:ln w="57240">
            <a:solidFill>
              <a:srgbClr val="ffffff"/>
            </a:solidFill>
            <a:round/>
            <a:tailEnd len="med" type="triangle" w="med"/>
          </a:ln>
        </p:spPr>
      </p:sp>
      <p:sp>
        <p:nvSpPr>
          <p:cNvPr id="246" name="Line 38"/>
          <p:cNvSpPr/>
          <p:nvPr/>
        </p:nvSpPr>
        <p:spPr>
          <a:xfrm flipH="1">
            <a:off x="9010080" y="3525840"/>
            <a:ext cx="762120" cy="1523880"/>
          </a:xfrm>
          <a:prstGeom prst="line">
            <a:avLst/>
          </a:prstGeom>
          <a:ln w="38160">
            <a:solidFill>
              <a:srgbClr val="4a7ebb"/>
            </a:solidFill>
            <a:round/>
          </a:ln>
        </p:spPr>
      </p:sp>
      <p:sp>
        <p:nvSpPr>
          <p:cNvPr id="247" name="CustomShape 39"/>
          <p:cNvSpPr/>
          <p:nvPr/>
        </p:nvSpPr>
        <p:spPr>
          <a:xfrm>
            <a:off x="1458720" y="4351680"/>
            <a:ext cx="7387560" cy="246240"/>
          </a:xfrm>
          <a:prstGeom prst="rect">
            <a:avLst/>
          </a:prstGeom>
          <a:solidFill>
            <a:srgbClr val="ffffff"/>
          </a:solidFill>
          <a:ln w="9360">
            <a:solidFill>
              <a:srgbClr val="4a7ebb"/>
            </a:solidFill>
            <a:round/>
          </a:ln>
        </p:spPr>
      </p:sp>
      <p:sp>
        <p:nvSpPr>
          <p:cNvPr id="248" name="CustomShape 40"/>
          <p:cNvSpPr/>
          <p:nvPr/>
        </p:nvSpPr>
        <p:spPr>
          <a:xfrm>
            <a:off x="7315200" y="4899600"/>
            <a:ext cx="685440" cy="304560"/>
          </a:xfrm>
          <a:prstGeom prst="straightConnector1">
            <a:avLst/>
          </a:prstGeom>
          <a:ln w="57240">
            <a:solidFill>
              <a:srgbClr val="ffffff"/>
            </a:solidFill>
            <a:round/>
            <a:tailEnd len="med" type="triangle" w="med"/>
          </a:ln>
        </p:spPr>
      </p:sp>
      <p:sp>
        <p:nvSpPr>
          <p:cNvPr id="249" name="CustomShape 41"/>
          <p:cNvSpPr/>
          <p:nvPr/>
        </p:nvSpPr>
        <p:spPr>
          <a:xfrm>
            <a:off x="7924680" y="3452040"/>
            <a:ext cx="685440" cy="304560"/>
          </a:xfrm>
          <a:prstGeom prst="straightConnector1">
            <a:avLst/>
          </a:prstGeom>
          <a:ln w="57240">
            <a:solidFill>
              <a:srgbClr val="ffffff"/>
            </a:solidFill>
            <a:round/>
            <a:tailEnd len="med" type="triangle" w="med"/>
          </a:ln>
        </p:spPr>
      </p:sp>
      <p:sp>
        <p:nvSpPr>
          <p:cNvPr id="250" name="CustomShape 42"/>
          <p:cNvSpPr/>
          <p:nvPr/>
        </p:nvSpPr>
        <p:spPr>
          <a:xfrm>
            <a:off x="2743200" y="4747320"/>
            <a:ext cx="685440" cy="304560"/>
          </a:xfrm>
          <a:prstGeom prst="straightConnector1">
            <a:avLst/>
          </a:prstGeom>
          <a:ln w="57240">
            <a:solidFill>
              <a:srgbClr val="ffffff"/>
            </a:solidFill>
            <a:round/>
            <a:tailEnd len="med" type="triangle" w="med"/>
          </a:ln>
        </p:spPr>
      </p:sp>
      <p:sp>
        <p:nvSpPr>
          <p:cNvPr id="251" name="CustomShape 43"/>
          <p:cNvSpPr/>
          <p:nvPr/>
        </p:nvSpPr>
        <p:spPr>
          <a:xfrm>
            <a:off x="3352680" y="3299400"/>
            <a:ext cx="685440" cy="304560"/>
          </a:xfrm>
          <a:prstGeom prst="straightConnector1">
            <a:avLst/>
          </a:prstGeom>
          <a:ln w="57240">
            <a:solidFill>
              <a:srgbClr val="ffffff"/>
            </a:solidFill>
            <a:round/>
            <a:tailEnd len="med" type="triangle" w="med"/>
          </a:ln>
        </p:spPr>
      </p:sp>
      <p:sp>
        <p:nvSpPr>
          <p:cNvPr id="252" name="CustomShape 44"/>
          <p:cNvSpPr/>
          <p:nvPr/>
        </p:nvSpPr>
        <p:spPr>
          <a:xfrm>
            <a:off x="913320" y="1615680"/>
            <a:ext cx="8379000" cy="3207600"/>
          </a:xfrm>
          <a:prstGeom prst="rect">
            <a:avLst/>
          </a:prstGeom>
          <a:ln w="38160">
            <a:solidFill>
              <a:srgbClr val="f79646"/>
            </a:solidFill>
            <a:round/>
          </a:ln>
        </p:spPr>
      </p:sp>
      <p:sp>
        <p:nvSpPr>
          <p:cNvPr id="253" name="CustomShape 45"/>
          <p:cNvSpPr/>
          <p:nvPr/>
        </p:nvSpPr>
        <p:spPr>
          <a:xfrm>
            <a:off x="4852080" y="1953000"/>
            <a:ext cx="483120" cy="1378800"/>
          </a:xfrm>
          <a:prstGeom prst="rect">
            <a:avLst/>
          </a:prstGeom>
          <a:ln w="12600">
            <a:solidFill>
              <a:srgbClr val="984807"/>
            </a:solidFill>
            <a:round/>
          </a:ln>
        </p:spPr>
      </p:sp>
      <p:sp>
        <p:nvSpPr>
          <p:cNvPr id="254" name="CustomShape 46"/>
          <p:cNvSpPr/>
          <p:nvPr/>
        </p:nvSpPr>
        <p:spPr>
          <a:xfrm>
            <a:off x="5545080" y="1982880"/>
            <a:ext cx="334440" cy="1768320"/>
          </a:xfrm>
          <a:prstGeom prst="rect">
            <a:avLst/>
          </a:prstGeom>
          <a:ln w="12600">
            <a:solidFill>
              <a:srgbClr val="984807"/>
            </a:solidFill>
            <a:round/>
          </a:ln>
        </p:spPr>
      </p:sp>
      <p:sp>
        <p:nvSpPr>
          <p:cNvPr id="255" name="CustomShape 47"/>
          <p:cNvSpPr/>
          <p:nvPr/>
        </p:nvSpPr>
        <p:spPr>
          <a:xfrm>
            <a:off x="5155200" y="1915200"/>
            <a:ext cx="294480" cy="1585800"/>
          </a:xfrm>
          <a:prstGeom prst="rect">
            <a:avLst/>
          </a:prstGeom>
          <a:ln w="12600">
            <a:solidFill>
              <a:srgbClr val="984807"/>
            </a:solidFill>
            <a:round/>
          </a:ln>
        </p:spPr>
      </p:sp>
      <p:sp>
        <p:nvSpPr>
          <p:cNvPr id="256" name="CustomShape 48"/>
          <p:cNvSpPr/>
          <p:nvPr/>
        </p:nvSpPr>
        <p:spPr>
          <a:xfrm>
            <a:off x="5545080" y="2027880"/>
            <a:ext cx="468720" cy="526680"/>
          </a:xfrm>
          <a:prstGeom prst="rect">
            <a:avLst/>
          </a:prstGeom>
          <a:ln w="12600">
            <a:solidFill>
              <a:srgbClr val="984807"/>
            </a:solidFill>
            <a:round/>
          </a:ln>
        </p:spPr>
      </p:sp>
      <p:sp>
        <p:nvSpPr>
          <p:cNvPr id="257" name="CustomShape 49"/>
          <p:cNvSpPr/>
          <p:nvPr/>
        </p:nvSpPr>
        <p:spPr>
          <a:xfrm>
            <a:off x="5844960" y="2897280"/>
            <a:ext cx="380520" cy="1348920"/>
          </a:xfrm>
          <a:prstGeom prst="rect">
            <a:avLst/>
          </a:prstGeom>
          <a:ln w="12600">
            <a:solidFill>
              <a:srgbClr val="984807"/>
            </a:solidFill>
            <a:round/>
          </a:ln>
        </p:spPr>
      </p:sp>
      <p:sp>
        <p:nvSpPr>
          <p:cNvPr id="258" name="CustomShape 50"/>
          <p:cNvSpPr/>
          <p:nvPr/>
        </p:nvSpPr>
        <p:spPr>
          <a:xfrm>
            <a:off x="4857480" y="2987280"/>
            <a:ext cx="402480" cy="1378800"/>
          </a:xfrm>
          <a:prstGeom prst="rect">
            <a:avLst/>
          </a:prstGeom>
          <a:ln w="12600">
            <a:solidFill>
              <a:srgbClr val="984807"/>
            </a:solidFill>
            <a:round/>
          </a:ln>
        </p:spPr>
      </p:sp>
      <p:sp>
        <p:nvSpPr>
          <p:cNvPr id="259" name="CustomShape 51"/>
          <p:cNvSpPr/>
          <p:nvPr/>
        </p:nvSpPr>
        <p:spPr>
          <a:xfrm>
            <a:off x="5590080" y="3332160"/>
            <a:ext cx="269640" cy="929160"/>
          </a:xfrm>
          <a:prstGeom prst="rect">
            <a:avLst/>
          </a:prstGeom>
          <a:ln w="12600">
            <a:solidFill>
              <a:srgbClr val="984807"/>
            </a:solidFill>
            <a:round/>
          </a:ln>
        </p:spPr>
      </p:sp>
      <p:sp>
        <p:nvSpPr>
          <p:cNvPr id="260" name="CustomShape 52"/>
          <p:cNvSpPr/>
          <p:nvPr/>
        </p:nvSpPr>
        <p:spPr>
          <a:xfrm>
            <a:off x="5605200" y="2537640"/>
            <a:ext cx="119520" cy="569160"/>
          </a:xfrm>
          <a:prstGeom prst="rect">
            <a:avLst/>
          </a:prstGeom>
          <a:ln w="12600">
            <a:solidFill>
              <a:srgbClr val="984807"/>
            </a:solidFill>
            <a:round/>
          </a:ln>
        </p:spPr>
      </p:sp>
      <p:sp>
        <p:nvSpPr>
          <p:cNvPr id="261" name="CustomShape 53"/>
          <p:cNvSpPr/>
          <p:nvPr/>
        </p:nvSpPr>
        <p:spPr>
          <a:xfrm>
            <a:off x="5245200" y="3287160"/>
            <a:ext cx="134640" cy="813960"/>
          </a:xfrm>
          <a:prstGeom prst="rect">
            <a:avLst/>
          </a:prstGeom>
          <a:ln w="12600">
            <a:solidFill>
              <a:srgbClr val="984807"/>
            </a:solidFill>
            <a:round/>
          </a:ln>
        </p:spPr>
      </p:sp>
      <p:sp>
        <p:nvSpPr>
          <p:cNvPr id="262" name="CustomShape 54"/>
          <p:cNvSpPr/>
          <p:nvPr/>
        </p:nvSpPr>
        <p:spPr>
          <a:xfrm>
            <a:off x="4495680" y="3674160"/>
            <a:ext cx="389520" cy="556920"/>
          </a:xfrm>
          <a:prstGeom prst="rect">
            <a:avLst/>
          </a:prstGeom>
          <a:ln w="12600">
            <a:solidFill>
              <a:srgbClr val="984807"/>
            </a:solidFill>
            <a:round/>
          </a:ln>
        </p:spPr>
      </p:sp>
      <p:sp>
        <p:nvSpPr>
          <p:cNvPr id="263" name="CustomShape 55"/>
          <p:cNvSpPr/>
          <p:nvPr/>
        </p:nvSpPr>
        <p:spPr>
          <a:xfrm>
            <a:off x="5138640" y="3661920"/>
            <a:ext cx="211320" cy="539280"/>
          </a:xfrm>
          <a:prstGeom prst="rect">
            <a:avLst/>
          </a:prstGeom>
          <a:ln w="12600">
            <a:solidFill>
              <a:srgbClr val="984807"/>
            </a:solidFill>
            <a:round/>
          </a:ln>
        </p:spPr>
      </p:sp>
      <p:sp>
        <p:nvSpPr>
          <p:cNvPr id="264" name="CustomShape 56"/>
          <p:cNvSpPr/>
          <p:nvPr/>
        </p:nvSpPr>
        <p:spPr>
          <a:xfrm>
            <a:off x="5420160" y="837360"/>
            <a:ext cx="151920" cy="1066320"/>
          </a:xfrm>
          <a:prstGeom prst="rect">
            <a:avLst/>
          </a:prstGeom>
          <a:solidFill>
            <a:srgbClr val="404040"/>
          </a:solidFill>
          <a:ln w="9360">
            <a:solidFill>
              <a:srgbClr val="f59240"/>
            </a:solidFill>
            <a:round/>
          </a:ln>
        </p:spPr>
      </p:sp>
      <p:sp>
        <p:nvSpPr>
          <p:cNvPr id="265" name="CustomShape 57"/>
          <p:cNvSpPr/>
          <p:nvPr/>
        </p:nvSpPr>
        <p:spPr>
          <a:xfrm>
            <a:off x="5117040" y="0"/>
            <a:ext cx="683640" cy="1017720"/>
          </a:xfrm>
          <a:prstGeom prst="rect">
            <a:avLst/>
          </a:prstGeom>
          <a:solidFill>
            <a:srgbClr val="92d050"/>
          </a:solidFill>
          <a:ln w="25560">
            <a:solidFill>
              <a:srgbClr val="3a5f8b"/>
            </a:solidFill>
            <a:round/>
          </a:ln>
        </p:spPr>
      </p:sp>
      <p:sp>
        <p:nvSpPr>
          <p:cNvPr id="266" name="CustomShape 58"/>
          <p:cNvSpPr/>
          <p:nvPr/>
        </p:nvSpPr>
        <p:spPr>
          <a:xfrm>
            <a:off x="5561280" y="152280"/>
            <a:ext cx="683640" cy="1017720"/>
          </a:xfrm>
          <a:prstGeom prst="rect">
            <a:avLst/>
          </a:prstGeom>
          <a:solidFill>
            <a:srgbClr val="92d050"/>
          </a:solidFill>
          <a:ln w="25560">
            <a:solidFill>
              <a:srgbClr val="3a5f8b"/>
            </a:solidFill>
            <a:round/>
          </a:ln>
        </p:spPr>
      </p:sp>
      <p:sp>
        <p:nvSpPr>
          <p:cNvPr id="267" name="CustomShape 59"/>
          <p:cNvSpPr/>
          <p:nvPr/>
        </p:nvSpPr>
        <p:spPr>
          <a:xfrm>
            <a:off x="4707360" y="581040"/>
            <a:ext cx="683640" cy="1017720"/>
          </a:xfrm>
          <a:prstGeom prst="rect">
            <a:avLst/>
          </a:prstGeom>
          <a:solidFill>
            <a:srgbClr val="92d050"/>
          </a:solidFill>
          <a:ln w="25560">
            <a:solidFill>
              <a:srgbClr val="3a5f8b"/>
            </a:solidFill>
            <a:round/>
          </a:ln>
        </p:spPr>
      </p:sp>
      <p:sp>
        <p:nvSpPr>
          <p:cNvPr id="268" name="CustomShape 60"/>
          <p:cNvSpPr/>
          <p:nvPr/>
        </p:nvSpPr>
        <p:spPr>
          <a:xfrm>
            <a:off x="5450760" y="1981080"/>
            <a:ext cx="96480" cy="2133360"/>
          </a:xfrm>
          <a:prstGeom prst="rect">
            <a:avLst/>
          </a:prstGeom>
          <a:solidFill>
            <a:srgbClr val="4f81bd"/>
          </a:solidFill>
          <a:ln w="38160">
            <a:solidFill>
              <a:srgbClr val="ffffff"/>
            </a:solidFill>
            <a:round/>
          </a:ln>
        </p:spPr>
      </p:sp>
      <p:sp>
        <p:nvSpPr>
          <p:cNvPr id="269" name="CustomShape 61"/>
          <p:cNvSpPr/>
          <p:nvPr/>
        </p:nvSpPr>
        <p:spPr>
          <a:xfrm>
            <a:off x="2438280" y="861120"/>
            <a:ext cx="75960" cy="2209320"/>
          </a:xfrm>
          <a:prstGeom prst="rect">
            <a:avLst>
              <a:gd fmla="val 25000" name="adj"/>
            </a:avLst>
          </a:prstGeom>
          <a:gradFill>
            <a:gsLst>
              <a:gs pos="0">
                <a:srgbClr val="e5efff"/>
              </a:gs>
              <a:gs pos="5000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round/>
          </a:ln>
        </p:spPr>
      </p:sp>
      <p:sp>
        <p:nvSpPr>
          <p:cNvPr id="270" name="Line 62"/>
          <p:cNvSpPr/>
          <p:nvPr/>
        </p:nvSpPr>
        <p:spPr>
          <a:xfrm>
            <a:off x="912960" y="4823280"/>
            <a:ext cx="8640" cy="1299240"/>
          </a:xfrm>
          <a:prstGeom prst="line">
            <a:avLst/>
          </a:prstGeom>
          <a:ln w="38160">
            <a:solidFill>
              <a:srgbClr val="f79646"/>
            </a:solidFill>
            <a:round/>
          </a:ln>
        </p:spPr>
      </p:sp>
      <p:sp>
        <p:nvSpPr>
          <p:cNvPr id="271" name="Line 63"/>
          <p:cNvSpPr/>
          <p:nvPr/>
        </p:nvSpPr>
        <p:spPr>
          <a:xfrm flipH="1">
            <a:off x="7812000" y="4793400"/>
            <a:ext cx="26280" cy="1339920"/>
          </a:xfrm>
          <a:prstGeom prst="line">
            <a:avLst/>
          </a:prstGeom>
          <a:ln w="38160">
            <a:solidFill>
              <a:srgbClr val="f79646"/>
            </a:solidFill>
            <a:round/>
          </a:ln>
        </p:spPr>
      </p:sp>
      <p:sp>
        <p:nvSpPr>
          <p:cNvPr id="272" name="CustomShape 64"/>
          <p:cNvSpPr/>
          <p:nvPr/>
        </p:nvSpPr>
        <p:spPr>
          <a:xfrm>
            <a:off x="30240" y="3962520"/>
            <a:ext cx="1153440" cy="36468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b="1" lang="en-AU">
                <a:solidFill>
                  <a:srgbClr val="000000"/>
                </a:solidFill>
                <a:latin typeface="Calibri"/>
              </a:rPr>
              <a:t>Biochar</a:t>
            </a:r>
            <a:endParaRPr/>
          </a:p>
        </p:txBody>
      </p:sp>
      <p:sp>
        <p:nvSpPr>
          <p:cNvPr id="273" name="CustomShape 65"/>
          <p:cNvSpPr/>
          <p:nvPr/>
        </p:nvSpPr>
        <p:spPr>
          <a:xfrm>
            <a:off x="3898800" y="1143000"/>
            <a:ext cx="656640" cy="36468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b="1" lang="en-AU">
                <a:solidFill>
                  <a:srgbClr val="000000"/>
                </a:solidFill>
                <a:latin typeface="Calibri"/>
              </a:rPr>
              <a:t>Soil</a:t>
            </a:r>
            <a:endParaRPr/>
          </a:p>
        </p:txBody>
      </p:sp>
      <p:sp>
        <p:nvSpPr>
          <p:cNvPr id="274" name="CustomShape 66"/>
          <p:cNvSpPr/>
          <p:nvPr/>
        </p:nvSpPr>
        <p:spPr>
          <a:xfrm>
            <a:off x="1248120" y="1143000"/>
            <a:ext cx="854640" cy="36468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lang="en-AU">
                <a:solidFill>
                  <a:srgbClr val="000000"/>
                </a:solidFill>
                <a:latin typeface="Calibri"/>
              </a:rPr>
              <a:t>Water</a:t>
            </a:r>
            <a:endParaRPr/>
          </a:p>
        </p:txBody>
      </p:sp>
      <p:sp>
        <p:nvSpPr>
          <p:cNvPr id="275" name="CustomShape 67"/>
          <p:cNvSpPr/>
          <p:nvPr/>
        </p:nvSpPr>
        <p:spPr>
          <a:xfrm>
            <a:off x="6209640" y="1828800"/>
            <a:ext cx="722160" cy="36468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lang="en-AU">
                <a:solidFill>
                  <a:srgbClr val="000000"/>
                </a:solidFill>
                <a:latin typeface="Calibri"/>
              </a:rPr>
              <a:t>Wick</a:t>
            </a:r>
            <a:endParaRPr/>
          </a:p>
        </p:txBody>
      </p:sp>
      <p:sp>
        <p:nvSpPr>
          <p:cNvPr id="276" name="CustomShape 68"/>
          <p:cNvSpPr/>
          <p:nvPr/>
        </p:nvSpPr>
        <p:spPr>
          <a:xfrm>
            <a:off x="7315200" y="1752480"/>
            <a:ext cx="1447560" cy="118692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en-AU">
                <a:solidFill>
                  <a:srgbClr val="000000"/>
                </a:solidFill>
                <a:latin typeface="Calibri"/>
              </a:rPr>
              <a:t>Water Flow between cells</a:t>
            </a:r>
            <a:endParaRPr/>
          </a:p>
        </p:txBody>
      </p:sp>
      <p:sp>
        <p:nvSpPr>
          <p:cNvPr id="277" name="CustomShape 69"/>
          <p:cNvSpPr/>
          <p:nvPr/>
        </p:nvSpPr>
        <p:spPr>
          <a:xfrm>
            <a:off x="4145040" y="380880"/>
            <a:ext cx="755640" cy="36468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lang="en-AU">
                <a:solidFill>
                  <a:srgbClr val="000000"/>
                </a:solidFill>
                <a:latin typeface="Calibri"/>
              </a:rPr>
              <a:t>Plant</a:t>
            </a:r>
            <a:endParaRPr/>
          </a:p>
        </p:txBody>
      </p:sp>
      <p:sp>
        <p:nvSpPr>
          <p:cNvPr id="278" name="CustomShape 70"/>
          <p:cNvSpPr/>
          <p:nvPr/>
        </p:nvSpPr>
        <p:spPr>
          <a:xfrm>
            <a:off x="6045120" y="2286000"/>
            <a:ext cx="816840" cy="36468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lang="en-AU">
                <a:solidFill>
                  <a:srgbClr val="000000"/>
                </a:solidFill>
                <a:latin typeface="Calibri"/>
              </a:rPr>
              <a:t>Roots</a:t>
            </a:r>
            <a:endParaRPr/>
          </a:p>
        </p:txBody>
      </p:sp>
      <p:sp>
        <p:nvSpPr>
          <p:cNvPr id="279" name="CustomShape 71"/>
          <p:cNvSpPr/>
          <p:nvPr/>
        </p:nvSpPr>
        <p:spPr>
          <a:xfrm>
            <a:off x="360000" y="2512440"/>
            <a:ext cx="913320" cy="173556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en-AU">
                <a:solidFill>
                  <a:srgbClr val="000000"/>
                </a:solidFill>
                <a:latin typeface="Calibri"/>
              </a:rPr>
              <a:t>Water proof lining</a:t>
            </a:r>
            <a:endParaRPr/>
          </a:p>
        </p:txBody>
      </p:sp>
      <p:sp>
        <p:nvSpPr>
          <p:cNvPr id="280" name="CustomShape 72"/>
          <p:cNvSpPr/>
          <p:nvPr/>
        </p:nvSpPr>
        <p:spPr>
          <a:xfrm>
            <a:off x="6477120" y="152280"/>
            <a:ext cx="2514240" cy="146124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b="1" lang="en-AU">
                <a:solidFill>
                  <a:srgbClr val="000000"/>
                </a:solidFill>
                <a:latin typeface="Calibri"/>
              </a:rPr>
              <a:t>‘</a:t>
            </a:r>
            <a:r>
              <a:rPr b="1" lang="en-AU">
                <a:solidFill>
                  <a:srgbClr val="000000"/>
                </a:solidFill>
                <a:latin typeface="Calibri"/>
              </a:rPr>
              <a:t>PERCHIGATION’</a:t>
            </a:r>
            <a:endParaRPr/>
          </a:p>
          <a:p>
            <a:pPr algn="ctr">
              <a:lnSpc>
                <a:spcPct val="100000"/>
              </a:lnSpc>
            </a:pPr>
            <a:r>
              <a:rPr lang="en-AU">
                <a:solidFill>
                  <a:srgbClr val="000000"/>
                </a:solidFill>
                <a:latin typeface="Calibri"/>
              </a:rPr>
              <a:t>Perched shallow aquifer using biochar for irrigation</a:t>
            </a:r>
            <a:endParaRPr/>
          </a:p>
        </p:txBody>
      </p:sp>
      <p:sp>
        <p:nvSpPr>
          <p:cNvPr id="281" name="CustomShape 73"/>
          <p:cNvSpPr/>
          <p:nvPr/>
        </p:nvSpPr>
        <p:spPr>
          <a:xfrm>
            <a:off x="2211480" y="1066680"/>
            <a:ext cx="609120" cy="1080"/>
          </a:xfrm>
          <a:prstGeom prst="straightConnector1">
            <a:avLst/>
          </a:prstGeom>
          <a:ln w="9360">
            <a:solidFill>
              <a:srgbClr val="4a7ebb"/>
            </a:solidFill>
            <a:round/>
            <a:tailEnd len="med" type="triangle" w="med"/>
          </a:ln>
        </p:spPr>
      </p:sp>
      <p:sp>
        <p:nvSpPr>
          <p:cNvPr id="282" name="CustomShape 74"/>
          <p:cNvSpPr/>
          <p:nvPr/>
        </p:nvSpPr>
        <p:spPr>
          <a:xfrm>
            <a:off x="1143000" y="3505320"/>
            <a:ext cx="685440" cy="609120"/>
          </a:xfrm>
          <a:prstGeom prst="straightConnector1">
            <a:avLst/>
          </a:prstGeom>
          <a:ln w="9360">
            <a:solidFill>
              <a:srgbClr val="4a7ebb"/>
            </a:solidFill>
            <a:round/>
            <a:tailEnd len="med" type="triangle" w="med"/>
          </a:ln>
        </p:spPr>
      </p:sp>
      <p:sp>
        <p:nvSpPr>
          <p:cNvPr id="283" name="CustomShape 75"/>
          <p:cNvSpPr/>
          <p:nvPr/>
        </p:nvSpPr>
        <p:spPr>
          <a:xfrm>
            <a:off x="685800" y="5410080"/>
            <a:ext cx="914040" cy="761760"/>
          </a:xfrm>
          <a:prstGeom prst="straightConnector1">
            <a:avLst/>
          </a:prstGeom>
          <a:ln w="9360">
            <a:solidFill>
              <a:srgbClr val="4a7ebb"/>
            </a:solidFill>
            <a:round/>
            <a:tailEnd len="med" type="triangle" w="med"/>
          </a:ln>
        </p:spPr>
      </p:sp>
      <p:sp>
        <p:nvSpPr>
          <p:cNvPr id="284" name="CustomShape 76"/>
          <p:cNvSpPr/>
          <p:nvPr/>
        </p:nvSpPr>
        <p:spPr>
          <a:xfrm>
            <a:off x="4571280" y="2209680"/>
            <a:ext cx="761760" cy="75960"/>
          </a:xfrm>
          <a:prstGeom prst="straightConnector1">
            <a:avLst/>
          </a:prstGeom>
          <a:ln w="9360">
            <a:solidFill>
              <a:srgbClr val="4a7ebb"/>
            </a:solidFill>
            <a:round/>
            <a:tailEnd len="med" type="triangle" w="med"/>
          </a:ln>
        </p:spPr>
      </p:sp>
      <p:sp>
        <p:nvSpPr>
          <p:cNvPr id="285" name="CustomShape 77"/>
          <p:cNvSpPr/>
          <p:nvPr/>
        </p:nvSpPr>
        <p:spPr>
          <a:xfrm>
            <a:off x="44280" y="72000"/>
            <a:ext cx="3771720" cy="577080"/>
          </a:xfrm>
          <a:prstGeom prst="rect">
            <a:avLst/>
          </a:prstGeom>
          <a:solidFill>
            <a:srgbClr val="ffffff"/>
          </a:solidFill>
          <a:ln w="25560">
            <a:solidFill>
              <a:srgbClr val="9bbb59"/>
            </a:solidFill>
            <a:round/>
          </a:ln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lang="en-AU" sz="1600">
                <a:solidFill>
                  <a:srgbClr val="000000"/>
                </a:solidFill>
                <a:latin typeface="Calibri"/>
              </a:rPr>
              <a:t>Design by Dr. N. Sai Bhaskar Reddy</a:t>
            </a:r>
            <a:endParaRPr/>
          </a:p>
          <a:p>
            <a:pPr>
              <a:lnSpc>
                <a:spcPct val="100000"/>
              </a:lnSpc>
            </a:pPr>
            <a:r>
              <a:rPr lang="en-AU" sz="1600">
                <a:solidFill>
                  <a:srgbClr val="000000"/>
                </a:solidFill>
                <a:latin typeface="Calibri"/>
              </a:rPr>
              <a:t>saibhaskarnakka@gmail.com </a:t>
            </a:r>
            <a:endParaRPr/>
          </a:p>
        </p:txBody>
      </p:sp>
      <p:sp>
        <p:nvSpPr>
          <p:cNvPr id="286" name="CustomShape 78"/>
          <p:cNvSpPr/>
          <p:nvPr/>
        </p:nvSpPr>
        <p:spPr>
          <a:xfrm>
            <a:off x="6248520" y="2437560"/>
            <a:ext cx="685440" cy="424440"/>
          </a:xfrm>
          <a:prstGeom prst="straightConnector1">
            <a:avLst/>
          </a:prstGeom>
          <a:ln w="9360">
            <a:solidFill>
              <a:srgbClr val="4a7ebb"/>
            </a:solidFill>
            <a:round/>
            <a:tailEnd len="med" type="triangle" w="med"/>
          </a:ln>
        </p:spPr>
      </p:sp>
      <p:sp>
        <p:nvSpPr>
          <p:cNvPr id="287" name="CustomShape 79"/>
          <p:cNvSpPr/>
          <p:nvPr/>
        </p:nvSpPr>
        <p:spPr>
          <a:xfrm>
            <a:off x="6095880" y="2672280"/>
            <a:ext cx="250560" cy="201600"/>
          </a:xfrm>
          <a:prstGeom prst="straightConnector1">
            <a:avLst/>
          </a:prstGeom>
          <a:ln w="9360">
            <a:solidFill>
              <a:srgbClr val="4a7ebb"/>
            </a:solidFill>
            <a:round/>
            <a:tailEnd len="med" type="triangle" w="med"/>
          </a:ln>
        </p:spPr>
      </p:sp>
      <p:sp>
        <p:nvSpPr>
          <p:cNvPr id="288" name="CustomShape 80"/>
          <p:cNvSpPr/>
          <p:nvPr/>
        </p:nvSpPr>
        <p:spPr>
          <a:xfrm>
            <a:off x="7924680" y="2766240"/>
            <a:ext cx="403560" cy="299520"/>
          </a:xfrm>
          <a:prstGeom prst="straightConnector1">
            <a:avLst/>
          </a:prstGeom>
          <a:ln w="9360">
            <a:solidFill>
              <a:srgbClr val="4a7ebb"/>
            </a:solidFill>
            <a:round/>
            <a:tailEnd len="med" type="triangle" w="med"/>
          </a:ln>
        </p:spPr>
      </p:sp>
    </p:spTree>
  </p:cSld>
  <p:timing>
    <p:tnLst>
      <p:par>
        <p:cTn dur="indefinite" id="5" nodeType="tmRoot" restart="never">
          <p:childTnLst>
            <p:seq>
              <p:cTn id="6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CustomShape 1"/>
          <p:cNvSpPr/>
          <p:nvPr/>
        </p:nvSpPr>
        <p:spPr>
          <a:xfrm>
            <a:off x="3492720" y="2014200"/>
            <a:ext cx="1378800" cy="957240"/>
          </a:xfrm>
          <a:prstGeom prst="rect">
            <a:avLst/>
          </a:prstGeom>
          <a:blipFill>
            <a:blip r:embed="rId1"/>
            <a:tile/>
          </a:blipFill>
          <a:ln w="25560">
            <a:solidFill>
              <a:srgbClr val="3a5f8b"/>
            </a:solidFill>
            <a:round/>
          </a:ln>
        </p:spPr>
      </p:sp>
      <p:sp>
        <p:nvSpPr>
          <p:cNvPr id="290" name="CustomShape 2"/>
          <p:cNvSpPr/>
          <p:nvPr/>
        </p:nvSpPr>
        <p:spPr>
          <a:xfrm>
            <a:off x="762120" y="1980360"/>
            <a:ext cx="7314840" cy="2437920"/>
          </a:xfrm>
          <a:prstGeom prst="rect">
            <a:avLst/>
          </a:prstGeom>
          <a:blipFill>
            <a:blip r:embed="rId2"/>
            <a:tile/>
          </a:blipFill>
          <a:ln w="25560">
            <a:solidFill>
              <a:srgbClr val="4f81bd"/>
            </a:solidFill>
            <a:round/>
          </a:ln>
        </p:spPr>
      </p:sp>
      <p:sp>
        <p:nvSpPr>
          <p:cNvPr id="291" name="CustomShape 3"/>
          <p:cNvSpPr/>
          <p:nvPr/>
        </p:nvSpPr>
        <p:spPr>
          <a:xfrm>
            <a:off x="762120" y="4418640"/>
            <a:ext cx="7314840" cy="2285640"/>
          </a:xfrm>
          <a:prstGeom prst="rect">
            <a:avLst/>
          </a:prstGeom>
          <a:blipFill>
            <a:blip r:embed="rId3"/>
            <a:tile/>
          </a:blipFill>
          <a:ln w="9360">
            <a:solidFill>
              <a:srgbClr val="4a7ebb"/>
            </a:solidFill>
            <a:round/>
          </a:ln>
        </p:spPr>
      </p:sp>
      <p:sp>
        <p:nvSpPr>
          <p:cNvPr id="292" name="CustomShape 4"/>
          <p:cNvSpPr/>
          <p:nvPr/>
        </p:nvSpPr>
        <p:spPr>
          <a:xfrm>
            <a:off x="76320" y="6705720"/>
            <a:ext cx="228960" cy="837720"/>
          </a:xfrm>
          <a:prstGeom prst="rect">
            <a:avLst>
              <a:gd fmla="val 25000" name="adj"/>
            </a:avLst>
          </a:prstGeom>
          <a:solidFill>
            <a:srgbClr val="4f81bd"/>
          </a:solidFill>
          <a:ln w="25560">
            <a:solidFill>
              <a:srgbClr val="3a5f8b"/>
            </a:solidFill>
            <a:round/>
          </a:ln>
        </p:spPr>
      </p:sp>
      <p:sp>
        <p:nvSpPr>
          <p:cNvPr id="293" name="CustomShape 5"/>
          <p:cNvSpPr/>
          <p:nvPr/>
        </p:nvSpPr>
        <p:spPr>
          <a:xfrm>
            <a:off x="762120" y="4418640"/>
            <a:ext cx="7314840" cy="2285640"/>
          </a:xfrm>
          <a:prstGeom prst="rect">
            <a:avLst/>
          </a:prstGeom>
          <a:ln w="25560">
            <a:solidFill>
              <a:srgbClr val="4f81bd"/>
            </a:solidFill>
            <a:round/>
          </a:ln>
        </p:spPr>
      </p:sp>
      <p:sp>
        <p:nvSpPr>
          <p:cNvPr id="294" name="CustomShape 6"/>
          <p:cNvSpPr/>
          <p:nvPr/>
        </p:nvSpPr>
        <p:spPr>
          <a:xfrm>
            <a:off x="762120" y="4418640"/>
            <a:ext cx="533160" cy="761760"/>
          </a:xfrm>
          <a:prstGeom prst="rect">
            <a:avLst/>
          </a:prstGeom>
          <a:solidFill>
            <a:srgbClr val="ffffff"/>
          </a:solidFill>
          <a:ln w="25560">
            <a:solidFill>
              <a:srgbClr val="17375e"/>
            </a:solidFill>
            <a:custDash>
              <a:ds d="213000" sp="71000"/>
            </a:custDash>
            <a:round/>
          </a:ln>
        </p:spPr>
      </p:sp>
      <p:sp>
        <p:nvSpPr>
          <p:cNvPr id="295" name="CustomShape 7"/>
          <p:cNvSpPr/>
          <p:nvPr/>
        </p:nvSpPr>
        <p:spPr>
          <a:xfrm>
            <a:off x="5105520" y="4418640"/>
            <a:ext cx="533160" cy="761760"/>
          </a:xfrm>
          <a:prstGeom prst="rect">
            <a:avLst/>
          </a:prstGeom>
          <a:solidFill>
            <a:srgbClr val="ffffff"/>
          </a:solidFill>
          <a:ln w="25560">
            <a:solidFill>
              <a:srgbClr val="17375e"/>
            </a:solidFill>
            <a:custDash>
              <a:ds d="213000" sp="71000"/>
            </a:custDash>
            <a:round/>
          </a:ln>
        </p:spPr>
      </p:sp>
      <p:sp>
        <p:nvSpPr>
          <p:cNvPr id="296" name="CustomShape 8"/>
          <p:cNvSpPr/>
          <p:nvPr/>
        </p:nvSpPr>
        <p:spPr>
          <a:xfrm>
            <a:off x="3048120" y="2056680"/>
            <a:ext cx="1066320" cy="2361960"/>
          </a:xfrm>
          <a:prstGeom prst="rect">
            <a:avLst/>
          </a:prstGeom>
          <a:ln w="28440">
            <a:solidFill>
              <a:srgbClr val="4a7ebb"/>
            </a:solidFill>
            <a:custDash>
              <a:ds d="79000" sp="237000"/>
              <a:ds d="316000" sp="237000"/>
            </a:custDash>
            <a:round/>
          </a:ln>
        </p:spPr>
      </p:sp>
      <p:sp>
        <p:nvSpPr>
          <p:cNvPr id="297" name="CustomShape 9"/>
          <p:cNvSpPr/>
          <p:nvPr/>
        </p:nvSpPr>
        <p:spPr>
          <a:xfrm>
            <a:off x="8127000" y="4723560"/>
            <a:ext cx="1153440" cy="36468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b="1" lang="en-AU">
                <a:solidFill>
                  <a:srgbClr val="000000"/>
                </a:solidFill>
                <a:latin typeface="Calibri"/>
              </a:rPr>
              <a:t>Biochar</a:t>
            </a:r>
            <a:endParaRPr/>
          </a:p>
        </p:txBody>
      </p:sp>
      <p:sp>
        <p:nvSpPr>
          <p:cNvPr id="298" name="CustomShape 10"/>
          <p:cNvSpPr/>
          <p:nvPr/>
        </p:nvSpPr>
        <p:spPr>
          <a:xfrm>
            <a:off x="8230320" y="4419720"/>
            <a:ext cx="2285640" cy="1080"/>
          </a:xfrm>
          <a:prstGeom prst="straightConnector1">
            <a:avLst/>
          </a:prstGeom>
          <a:ln w="38160">
            <a:solidFill>
              <a:srgbClr val="0d0d0d"/>
            </a:solidFill>
            <a:round/>
            <a:headEnd len="med" type="triangle" w="med"/>
            <a:tailEnd len="med" type="triangle" w="med"/>
          </a:ln>
        </p:spPr>
      </p:sp>
      <p:sp>
        <p:nvSpPr>
          <p:cNvPr id="299" name="CustomShape 11"/>
          <p:cNvSpPr/>
          <p:nvPr/>
        </p:nvSpPr>
        <p:spPr>
          <a:xfrm>
            <a:off x="8230320" y="1981080"/>
            <a:ext cx="2361960" cy="1080"/>
          </a:xfrm>
          <a:prstGeom prst="straightConnector1">
            <a:avLst/>
          </a:prstGeom>
          <a:ln w="38160">
            <a:solidFill>
              <a:srgbClr val="984807"/>
            </a:solidFill>
            <a:round/>
            <a:headEnd len="med" type="triangle" w="med"/>
            <a:tailEnd len="med" type="triangle" w="med"/>
          </a:ln>
        </p:spPr>
      </p:sp>
      <p:sp>
        <p:nvSpPr>
          <p:cNvPr id="300" name="CustomShape 12"/>
          <p:cNvSpPr/>
          <p:nvPr/>
        </p:nvSpPr>
        <p:spPr>
          <a:xfrm>
            <a:off x="8181360" y="2818440"/>
            <a:ext cx="656640" cy="36468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b="1" lang="en-AU">
                <a:solidFill>
                  <a:srgbClr val="000000"/>
                </a:solidFill>
                <a:latin typeface="Calibri"/>
              </a:rPr>
              <a:t>Soil</a:t>
            </a:r>
            <a:endParaRPr/>
          </a:p>
        </p:txBody>
      </p:sp>
      <p:sp>
        <p:nvSpPr>
          <p:cNvPr id="301" name="CustomShape 13"/>
          <p:cNvSpPr/>
          <p:nvPr/>
        </p:nvSpPr>
        <p:spPr>
          <a:xfrm>
            <a:off x="76320" y="1065960"/>
            <a:ext cx="151920" cy="5638320"/>
          </a:xfrm>
          <a:prstGeom prst="rect">
            <a:avLst>
              <a:gd fmla="val 25000" name="adj"/>
            </a:avLst>
          </a:prstGeom>
          <a:gradFill>
            <a:gsLst>
              <a:gs pos="0">
                <a:srgbClr val="e5efff"/>
              </a:gs>
              <a:gs pos="5000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round/>
          </a:ln>
        </p:spPr>
      </p:sp>
      <p:sp>
        <p:nvSpPr>
          <p:cNvPr id="302" name="CustomShape 14"/>
          <p:cNvSpPr/>
          <p:nvPr/>
        </p:nvSpPr>
        <p:spPr>
          <a:xfrm>
            <a:off x="76320" y="4418640"/>
            <a:ext cx="151920" cy="2285640"/>
          </a:xfrm>
          <a:prstGeom prst="rect">
            <a:avLst>
              <a:gd fmla="val 25000" name="adj"/>
            </a:avLst>
          </a:prstGeom>
          <a:solidFill>
            <a:srgbClr val="4f81bd"/>
          </a:solidFill>
          <a:ln w="25560">
            <a:solidFill>
              <a:srgbClr val="3a5f8b"/>
            </a:solidFill>
            <a:round/>
          </a:ln>
        </p:spPr>
      </p:sp>
      <p:sp>
        <p:nvSpPr>
          <p:cNvPr id="303" name="CustomShape 15"/>
          <p:cNvSpPr/>
          <p:nvPr/>
        </p:nvSpPr>
        <p:spPr>
          <a:xfrm>
            <a:off x="4114800" y="2056680"/>
            <a:ext cx="75960" cy="4647960"/>
          </a:xfrm>
          <a:prstGeom prst="rect">
            <a:avLst/>
          </a:prstGeom>
          <a:solidFill>
            <a:srgbClr val="4f81bd"/>
          </a:solidFill>
          <a:ln w="38160">
            <a:solidFill>
              <a:srgbClr val="ffffff"/>
            </a:solidFill>
            <a:round/>
          </a:ln>
        </p:spPr>
      </p:sp>
      <p:sp>
        <p:nvSpPr>
          <p:cNvPr id="304" name="CustomShape 16"/>
          <p:cNvSpPr/>
          <p:nvPr/>
        </p:nvSpPr>
        <p:spPr>
          <a:xfrm>
            <a:off x="4115880" y="4418640"/>
            <a:ext cx="75960" cy="2209320"/>
          </a:xfrm>
          <a:prstGeom prst="rect">
            <a:avLst/>
          </a:prstGeom>
          <a:solidFill>
            <a:srgbClr val="4f81bd"/>
          </a:solidFill>
          <a:ln w="25560">
            <a:solidFill>
              <a:srgbClr val="3a5f8b"/>
            </a:solidFill>
            <a:round/>
          </a:ln>
        </p:spPr>
      </p:sp>
      <p:sp>
        <p:nvSpPr>
          <p:cNvPr id="305" name="CustomShape 17"/>
          <p:cNvSpPr/>
          <p:nvPr/>
        </p:nvSpPr>
        <p:spPr>
          <a:xfrm>
            <a:off x="153360" y="380880"/>
            <a:ext cx="609120" cy="1080"/>
          </a:xfrm>
          <a:prstGeom prst="straightConnector1">
            <a:avLst/>
          </a:prstGeom>
          <a:ln w="9360">
            <a:solidFill>
              <a:srgbClr val="4a7ebb"/>
            </a:solidFill>
            <a:round/>
            <a:tailEnd len="med" type="triangle" w="med"/>
          </a:ln>
        </p:spPr>
      </p:sp>
      <p:sp>
        <p:nvSpPr>
          <p:cNvPr id="306" name="CustomShape 18"/>
          <p:cNvSpPr/>
          <p:nvPr/>
        </p:nvSpPr>
        <p:spPr>
          <a:xfrm>
            <a:off x="257760" y="608760"/>
            <a:ext cx="854640" cy="36468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lang="en-AU">
                <a:solidFill>
                  <a:srgbClr val="000000"/>
                </a:solidFill>
                <a:latin typeface="Calibri"/>
              </a:rPr>
              <a:t>Water</a:t>
            </a:r>
            <a:endParaRPr/>
          </a:p>
        </p:txBody>
      </p:sp>
      <p:sp>
        <p:nvSpPr>
          <p:cNvPr id="307" name="CustomShape 19"/>
          <p:cNvSpPr/>
          <p:nvPr/>
        </p:nvSpPr>
        <p:spPr>
          <a:xfrm>
            <a:off x="838080" y="3048120"/>
            <a:ext cx="1294920" cy="1461240"/>
          </a:xfrm>
          <a:prstGeom prst="rect">
            <a:avLst/>
          </a:prstGeom>
          <a:solidFill>
            <a:srgbClr val="ffffff"/>
          </a:solidFill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en-AU">
                <a:solidFill>
                  <a:srgbClr val="000000"/>
                </a:solidFill>
                <a:latin typeface="Calibri"/>
              </a:rPr>
              <a:t>Automatic water level (using float)</a:t>
            </a:r>
            <a:endParaRPr/>
          </a:p>
        </p:txBody>
      </p:sp>
      <p:sp>
        <p:nvSpPr>
          <p:cNvPr id="308" name="CustomShape 20"/>
          <p:cNvSpPr/>
          <p:nvPr/>
        </p:nvSpPr>
        <p:spPr>
          <a:xfrm>
            <a:off x="3546360" y="2028960"/>
            <a:ext cx="483120" cy="1378800"/>
          </a:xfrm>
          <a:prstGeom prst="rect">
            <a:avLst/>
          </a:prstGeom>
          <a:ln w="12600">
            <a:solidFill>
              <a:srgbClr val="984807"/>
            </a:solidFill>
            <a:round/>
          </a:ln>
        </p:spPr>
      </p:sp>
      <p:sp>
        <p:nvSpPr>
          <p:cNvPr id="309" name="CustomShape 21"/>
          <p:cNvSpPr/>
          <p:nvPr/>
        </p:nvSpPr>
        <p:spPr>
          <a:xfrm>
            <a:off x="4239720" y="2059200"/>
            <a:ext cx="334440" cy="1768320"/>
          </a:xfrm>
          <a:prstGeom prst="rect">
            <a:avLst/>
          </a:prstGeom>
          <a:ln w="12600">
            <a:solidFill>
              <a:srgbClr val="984807"/>
            </a:solidFill>
            <a:round/>
          </a:ln>
        </p:spPr>
      </p:sp>
      <p:sp>
        <p:nvSpPr>
          <p:cNvPr id="310" name="CustomShape 22"/>
          <p:cNvSpPr/>
          <p:nvPr/>
        </p:nvSpPr>
        <p:spPr>
          <a:xfrm>
            <a:off x="3849840" y="1991520"/>
            <a:ext cx="294480" cy="1585800"/>
          </a:xfrm>
          <a:prstGeom prst="rect">
            <a:avLst/>
          </a:prstGeom>
          <a:ln w="12600">
            <a:solidFill>
              <a:srgbClr val="984807"/>
            </a:solidFill>
            <a:round/>
          </a:ln>
        </p:spPr>
      </p:sp>
      <p:sp>
        <p:nvSpPr>
          <p:cNvPr id="311" name="CustomShape 23"/>
          <p:cNvSpPr/>
          <p:nvPr/>
        </p:nvSpPr>
        <p:spPr>
          <a:xfrm>
            <a:off x="4267080" y="2056680"/>
            <a:ext cx="1066320" cy="2361960"/>
          </a:xfrm>
          <a:prstGeom prst="rect">
            <a:avLst/>
          </a:prstGeom>
          <a:ln w="28440">
            <a:solidFill>
              <a:srgbClr val="4a7ebb"/>
            </a:solidFill>
            <a:custDash>
              <a:ds d="79000" sp="237000"/>
              <a:ds d="316000" sp="237000"/>
            </a:custDash>
            <a:round/>
          </a:ln>
        </p:spPr>
      </p:sp>
      <p:sp>
        <p:nvSpPr>
          <p:cNvPr id="312" name="CustomShape 24"/>
          <p:cNvSpPr/>
          <p:nvPr/>
        </p:nvSpPr>
        <p:spPr>
          <a:xfrm>
            <a:off x="4239720" y="2104200"/>
            <a:ext cx="468720" cy="526680"/>
          </a:xfrm>
          <a:prstGeom prst="rect">
            <a:avLst/>
          </a:prstGeom>
          <a:ln w="12600">
            <a:solidFill>
              <a:srgbClr val="984807"/>
            </a:solidFill>
            <a:round/>
          </a:ln>
        </p:spPr>
      </p:sp>
      <p:sp>
        <p:nvSpPr>
          <p:cNvPr id="313" name="CustomShape 25"/>
          <p:cNvSpPr/>
          <p:nvPr/>
        </p:nvSpPr>
        <p:spPr>
          <a:xfrm>
            <a:off x="4539600" y="2973600"/>
            <a:ext cx="380520" cy="1348920"/>
          </a:xfrm>
          <a:prstGeom prst="rect">
            <a:avLst/>
          </a:prstGeom>
          <a:ln w="12600">
            <a:solidFill>
              <a:srgbClr val="984807"/>
            </a:solidFill>
            <a:round/>
          </a:ln>
        </p:spPr>
      </p:sp>
      <p:sp>
        <p:nvSpPr>
          <p:cNvPr id="314" name="CustomShape 26"/>
          <p:cNvSpPr/>
          <p:nvPr/>
        </p:nvSpPr>
        <p:spPr>
          <a:xfrm>
            <a:off x="3552120" y="3063600"/>
            <a:ext cx="402480" cy="1378800"/>
          </a:xfrm>
          <a:prstGeom prst="rect">
            <a:avLst/>
          </a:prstGeom>
          <a:ln w="12600">
            <a:solidFill>
              <a:srgbClr val="984807"/>
            </a:solidFill>
            <a:round/>
          </a:ln>
        </p:spPr>
      </p:sp>
      <p:sp>
        <p:nvSpPr>
          <p:cNvPr id="315" name="CustomShape 27"/>
          <p:cNvSpPr/>
          <p:nvPr/>
        </p:nvSpPr>
        <p:spPr>
          <a:xfrm>
            <a:off x="4284720" y="3408120"/>
            <a:ext cx="269640" cy="929160"/>
          </a:xfrm>
          <a:prstGeom prst="rect">
            <a:avLst/>
          </a:prstGeom>
          <a:ln w="12600">
            <a:solidFill>
              <a:srgbClr val="984807"/>
            </a:solidFill>
            <a:round/>
          </a:ln>
        </p:spPr>
      </p:sp>
      <p:sp>
        <p:nvSpPr>
          <p:cNvPr id="316" name="CustomShape 28"/>
          <p:cNvSpPr/>
          <p:nvPr/>
        </p:nvSpPr>
        <p:spPr>
          <a:xfrm>
            <a:off x="4299840" y="2613600"/>
            <a:ext cx="119520" cy="569160"/>
          </a:xfrm>
          <a:prstGeom prst="rect">
            <a:avLst/>
          </a:prstGeom>
          <a:ln w="12600">
            <a:solidFill>
              <a:srgbClr val="984807"/>
            </a:solidFill>
            <a:round/>
          </a:ln>
        </p:spPr>
      </p:sp>
      <p:sp>
        <p:nvSpPr>
          <p:cNvPr id="317" name="CustomShape 29"/>
          <p:cNvSpPr/>
          <p:nvPr/>
        </p:nvSpPr>
        <p:spPr>
          <a:xfrm>
            <a:off x="3939840" y="3363120"/>
            <a:ext cx="134640" cy="813960"/>
          </a:xfrm>
          <a:prstGeom prst="rect">
            <a:avLst/>
          </a:prstGeom>
          <a:ln w="12600">
            <a:solidFill>
              <a:srgbClr val="984807"/>
            </a:solidFill>
            <a:round/>
          </a:ln>
        </p:spPr>
      </p:sp>
      <p:sp>
        <p:nvSpPr>
          <p:cNvPr id="318" name="CustomShape 30"/>
          <p:cNvSpPr/>
          <p:nvPr/>
        </p:nvSpPr>
        <p:spPr>
          <a:xfrm>
            <a:off x="3190320" y="3750480"/>
            <a:ext cx="389520" cy="556920"/>
          </a:xfrm>
          <a:prstGeom prst="rect">
            <a:avLst/>
          </a:prstGeom>
          <a:ln w="12600">
            <a:solidFill>
              <a:srgbClr val="984807"/>
            </a:solidFill>
            <a:round/>
          </a:ln>
        </p:spPr>
      </p:sp>
      <p:sp>
        <p:nvSpPr>
          <p:cNvPr id="319" name="CustomShape 31"/>
          <p:cNvSpPr/>
          <p:nvPr/>
        </p:nvSpPr>
        <p:spPr>
          <a:xfrm>
            <a:off x="3833280" y="3737880"/>
            <a:ext cx="211320" cy="539280"/>
          </a:xfrm>
          <a:prstGeom prst="rect">
            <a:avLst/>
          </a:prstGeom>
          <a:ln w="12600">
            <a:solidFill>
              <a:srgbClr val="984807"/>
            </a:solidFill>
            <a:round/>
          </a:ln>
        </p:spPr>
      </p:sp>
      <p:sp>
        <p:nvSpPr>
          <p:cNvPr id="320" name="CustomShape 32"/>
          <p:cNvSpPr/>
          <p:nvPr/>
        </p:nvSpPr>
        <p:spPr>
          <a:xfrm>
            <a:off x="4114800" y="913680"/>
            <a:ext cx="151920" cy="1066320"/>
          </a:xfrm>
          <a:prstGeom prst="rect">
            <a:avLst/>
          </a:prstGeom>
          <a:solidFill>
            <a:srgbClr val="404040"/>
          </a:solidFill>
          <a:ln w="9360">
            <a:solidFill>
              <a:srgbClr val="f59240"/>
            </a:solidFill>
            <a:round/>
          </a:ln>
        </p:spPr>
      </p:sp>
      <p:sp>
        <p:nvSpPr>
          <p:cNvPr id="321" name="CustomShape 33"/>
          <p:cNvSpPr/>
          <p:nvPr/>
        </p:nvSpPr>
        <p:spPr>
          <a:xfrm>
            <a:off x="5715000" y="2666160"/>
            <a:ext cx="1523520" cy="1218960"/>
          </a:xfrm>
          <a:prstGeom prst="straightConnector1">
            <a:avLst/>
          </a:prstGeom>
          <a:solidFill>
            <a:srgbClr val="4f81bd"/>
          </a:solidFill>
          <a:ln w="25560">
            <a:solidFill>
              <a:srgbClr val="3a5f8b"/>
            </a:solidFill>
            <a:round/>
            <a:tailEnd len="med" type="triangle" w="med"/>
          </a:ln>
        </p:spPr>
      </p:sp>
      <p:sp>
        <p:nvSpPr>
          <p:cNvPr id="322" name="CustomShape 34"/>
          <p:cNvSpPr/>
          <p:nvPr/>
        </p:nvSpPr>
        <p:spPr>
          <a:xfrm>
            <a:off x="5676120" y="1142280"/>
            <a:ext cx="722160" cy="36468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lang="en-AU">
                <a:solidFill>
                  <a:srgbClr val="000000"/>
                </a:solidFill>
                <a:latin typeface="Calibri"/>
              </a:rPr>
              <a:t>Wick</a:t>
            </a:r>
            <a:endParaRPr/>
          </a:p>
        </p:txBody>
      </p:sp>
      <p:sp>
        <p:nvSpPr>
          <p:cNvPr id="323" name="CustomShape 35"/>
          <p:cNvSpPr/>
          <p:nvPr/>
        </p:nvSpPr>
        <p:spPr>
          <a:xfrm>
            <a:off x="3811680" y="76320"/>
            <a:ext cx="683640" cy="1017720"/>
          </a:xfrm>
          <a:prstGeom prst="rect">
            <a:avLst/>
          </a:prstGeom>
          <a:solidFill>
            <a:srgbClr val="92d050"/>
          </a:solidFill>
          <a:ln w="25560">
            <a:solidFill>
              <a:srgbClr val="3a5f8b"/>
            </a:solidFill>
            <a:round/>
          </a:ln>
        </p:spPr>
      </p:sp>
      <p:sp>
        <p:nvSpPr>
          <p:cNvPr id="324" name="CustomShape 36"/>
          <p:cNvSpPr/>
          <p:nvPr/>
        </p:nvSpPr>
        <p:spPr>
          <a:xfrm>
            <a:off x="4255920" y="228600"/>
            <a:ext cx="683640" cy="1017720"/>
          </a:xfrm>
          <a:prstGeom prst="rect">
            <a:avLst/>
          </a:prstGeom>
          <a:solidFill>
            <a:srgbClr val="92d050"/>
          </a:solidFill>
          <a:ln w="25560">
            <a:solidFill>
              <a:srgbClr val="3a5f8b"/>
            </a:solidFill>
            <a:round/>
          </a:ln>
        </p:spPr>
      </p:sp>
      <p:sp>
        <p:nvSpPr>
          <p:cNvPr id="325" name="CustomShape 37"/>
          <p:cNvSpPr/>
          <p:nvPr/>
        </p:nvSpPr>
        <p:spPr>
          <a:xfrm>
            <a:off x="3401640" y="657000"/>
            <a:ext cx="683640" cy="1017720"/>
          </a:xfrm>
          <a:prstGeom prst="rect">
            <a:avLst/>
          </a:prstGeom>
          <a:solidFill>
            <a:srgbClr val="92d050"/>
          </a:solidFill>
          <a:ln w="25560">
            <a:solidFill>
              <a:srgbClr val="3a5f8b"/>
            </a:solidFill>
            <a:round/>
          </a:ln>
        </p:spPr>
      </p:sp>
      <p:sp>
        <p:nvSpPr>
          <p:cNvPr id="326" name="CustomShape 38"/>
          <p:cNvSpPr/>
          <p:nvPr/>
        </p:nvSpPr>
        <p:spPr>
          <a:xfrm>
            <a:off x="6858000" y="4647600"/>
            <a:ext cx="1371240" cy="1294920"/>
          </a:xfrm>
          <a:prstGeom prst="straightConnector1">
            <a:avLst/>
          </a:prstGeom>
          <a:solidFill>
            <a:srgbClr val="4f81bd"/>
          </a:solidFill>
          <a:ln w="25560">
            <a:solidFill>
              <a:srgbClr val="3a5f8b"/>
            </a:solidFill>
            <a:round/>
            <a:tailEnd len="med" type="triangle" w="med"/>
          </a:ln>
        </p:spPr>
      </p:sp>
      <p:sp>
        <p:nvSpPr>
          <p:cNvPr id="327" name="CustomShape 39"/>
          <p:cNvSpPr/>
          <p:nvPr/>
        </p:nvSpPr>
        <p:spPr>
          <a:xfrm>
            <a:off x="6858000" y="2666880"/>
            <a:ext cx="1142640" cy="11876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en-AU">
                <a:solidFill>
                  <a:srgbClr val="000000"/>
                </a:solidFill>
                <a:latin typeface="Calibri"/>
              </a:rPr>
              <a:t>Water Flow between cells</a:t>
            </a:r>
            <a:endParaRPr/>
          </a:p>
        </p:txBody>
      </p:sp>
      <p:sp>
        <p:nvSpPr>
          <p:cNvPr id="328" name="CustomShape 40"/>
          <p:cNvSpPr/>
          <p:nvPr/>
        </p:nvSpPr>
        <p:spPr>
          <a:xfrm>
            <a:off x="2895480" y="4412160"/>
            <a:ext cx="304560" cy="2293200"/>
          </a:xfrm>
          <a:prstGeom prst="rect">
            <a:avLst/>
          </a:prstGeom>
          <a:solidFill>
            <a:srgbClr val="808080"/>
          </a:solidFill>
          <a:ln w="25560">
            <a:solidFill>
              <a:srgbClr val="0d0d0d"/>
            </a:solidFill>
            <a:round/>
          </a:ln>
        </p:spPr>
      </p:sp>
      <p:sp>
        <p:nvSpPr>
          <p:cNvPr id="329" name="CustomShape 41"/>
          <p:cNvSpPr/>
          <p:nvPr/>
        </p:nvSpPr>
        <p:spPr>
          <a:xfrm>
            <a:off x="7238880" y="4419720"/>
            <a:ext cx="304560" cy="2293200"/>
          </a:xfrm>
          <a:prstGeom prst="rect">
            <a:avLst/>
          </a:prstGeom>
          <a:solidFill>
            <a:srgbClr val="808080"/>
          </a:solidFill>
          <a:ln w="25560">
            <a:solidFill>
              <a:srgbClr val="0d0d0d"/>
            </a:solidFill>
            <a:round/>
          </a:ln>
        </p:spPr>
      </p:sp>
      <p:sp>
        <p:nvSpPr>
          <p:cNvPr id="330" name="CustomShape 42"/>
          <p:cNvSpPr/>
          <p:nvPr/>
        </p:nvSpPr>
        <p:spPr>
          <a:xfrm>
            <a:off x="838080" y="4342680"/>
            <a:ext cx="533160" cy="833400"/>
          </a:xfrm>
          <a:prstGeom prst="straightConnector1">
            <a:avLst/>
          </a:prstGeom>
          <a:solidFill>
            <a:srgbClr val="4f81bd"/>
          </a:solidFill>
          <a:ln w="25560">
            <a:solidFill>
              <a:srgbClr val="3a5f8b"/>
            </a:solidFill>
            <a:round/>
            <a:tailEnd len="med" type="triangle" w="med"/>
          </a:ln>
        </p:spPr>
      </p:sp>
      <p:sp>
        <p:nvSpPr>
          <p:cNvPr id="331" name="CustomShape 43"/>
          <p:cNvSpPr/>
          <p:nvPr/>
        </p:nvSpPr>
        <p:spPr>
          <a:xfrm>
            <a:off x="4754520" y="457200"/>
            <a:ext cx="755640" cy="36468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lang="en-AU">
                <a:solidFill>
                  <a:srgbClr val="000000"/>
                </a:solidFill>
                <a:latin typeface="Calibri"/>
              </a:rPr>
              <a:t>Plant</a:t>
            </a:r>
            <a:endParaRPr/>
          </a:p>
        </p:txBody>
      </p:sp>
      <p:sp>
        <p:nvSpPr>
          <p:cNvPr id="332" name="CustomShape 44"/>
          <p:cNvSpPr/>
          <p:nvPr/>
        </p:nvSpPr>
        <p:spPr>
          <a:xfrm>
            <a:off x="5486400" y="3429000"/>
            <a:ext cx="837720" cy="609120"/>
          </a:xfrm>
          <a:prstGeom prst="straightConnector1">
            <a:avLst/>
          </a:prstGeom>
          <a:solidFill>
            <a:srgbClr val="4f81bd"/>
          </a:solidFill>
          <a:ln w="25560">
            <a:solidFill>
              <a:srgbClr val="3a5f8b"/>
            </a:solidFill>
            <a:round/>
            <a:tailEnd len="med" type="triangle" w="med"/>
          </a:ln>
        </p:spPr>
      </p:sp>
      <p:sp>
        <p:nvSpPr>
          <p:cNvPr id="333" name="CustomShape 45"/>
          <p:cNvSpPr/>
          <p:nvPr/>
        </p:nvSpPr>
        <p:spPr>
          <a:xfrm>
            <a:off x="5511960" y="2602440"/>
            <a:ext cx="816840" cy="36468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lang="en-AU">
                <a:solidFill>
                  <a:srgbClr val="000000"/>
                </a:solidFill>
                <a:latin typeface="Calibri"/>
              </a:rPr>
              <a:t>Roots</a:t>
            </a:r>
            <a:endParaRPr/>
          </a:p>
        </p:txBody>
      </p:sp>
      <p:sp>
        <p:nvSpPr>
          <p:cNvPr id="334" name="CustomShape 46"/>
          <p:cNvSpPr/>
          <p:nvPr/>
        </p:nvSpPr>
        <p:spPr>
          <a:xfrm>
            <a:off x="762120" y="4383360"/>
            <a:ext cx="7329240" cy="2350800"/>
          </a:xfrm>
          <a:prstGeom prst="rect">
            <a:avLst/>
          </a:prstGeom>
          <a:ln w="76320">
            <a:solidFill>
              <a:srgbClr val="0d0d0d"/>
            </a:solidFill>
            <a:round/>
          </a:ln>
        </p:spPr>
      </p:sp>
      <p:sp>
        <p:nvSpPr>
          <p:cNvPr id="335" name="CustomShape 47"/>
          <p:cNvSpPr/>
          <p:nvPr/>
        </p:nvSpPr>
        <p:spPr>
          <a:xfrm>
            <a:off x="8381880" y="6095160"/>
            <a:ext cx="304560" cy="299880"/>
          </a:xfrm>
          <a:prstGeom prst="straightConnector1">
            <a:avLst/>
          </a:prstGeom>
          <a:ln w="9360">
            <a:solidFill>
              <a:srgbClr val="4a7ebb"/>
            </a:solidFill>
            <a:round/>
            <a:tailEnd len="med" type="triangle" w="med"/>
          </a:ln>
        </p:spPr>
      </p:sp>
      <p:sp>
        <p:nvSpPr>
          <p:cNvPr id="336" name="CustomShape 48"/>
          <p:cNvSpPr/>
          <p:nvPr/>
        </p:nvSpPr>
        <p:spPr>
          <a:xfrm>
            <a:off x="8302320" y="5392440"/>
            <a:ext cx="913680" cy="173556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en-AU">
                <a:solidFill>
                  <a:srgbClr val="000000"/>
                </a:solidFill>
                <a:latin typeface="Calibri"/>
              </a:rPr>
              <a:t>Water proof lining</a:t>
            </a:r>
            <a:endParaRPr/>
          </a:p>
        </p:txBody>
      </p:sp>
      <p:sp>
        <p:nvSpPr>
          <p:cNvPr id="337" name="CustomShape 49"/>
          <p:cNvSpPr/>
          <p:nvPr/>
        </p:nvSpPr>
        <p:spPr>
          <a:xfrm>
            <a:off x="5257800" y="2666880"/>
            <a:ext cx="456840" cy="304560"/>
          </a:xfrm>
          <a:prstGeom prst="straightConnector1">
            <a:avLst/>
          </a:prstGeom>
          <a:solidFill>
            <a:srgbClr val="4f81bd"/>
          </a:solidFill>
          <a:ln w="25560">
            <a:solidFill>
              <a:srgbClr val="3a5f8b"/>
            </a:solidFill>
            <a:round/>
            <a:tailEnd len="med" type="triangle" w="med"/>
          </a:ln>
        </p:spPr>
      </p:sp>
      <p:sp>
        <p:nvSpPr>
          <p:cNvPr id="338" name="CustomShape 50"/>
          <p:cNvSpPr/>
          <p:nvPr/>
        </p:nvSpPr>
        <p:spPr>
          <a:xfrm>
            <a:off x="5071320" y="2057400"/>
            <a:ext cx="2253960" cy="36468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lang="en-AU">
                <a:solidFill>
                  <a:srgbClr val="000000"/>
                </a:solidFill>
                <a:latin typeface="Calibri"/>
              </a:rPr>
              <a:t>Soil moisture limit</a:t>
            </a:r>
            <a:endParaRPr/>
          </a:p>
        </p:txBody>
      </p:sp>
      <p:sp>
        <p:nvSpPr>
          <p:cNvPr id="339" name="CustomShape 51"/>
          <p:cNvSpPr/>
          <p:nvPr/>
        </p:nvSpPr>
        <p:spPr>
          <a:xfrm>
            <a:off x="6248520" y="87840"/>
            <a:ext cx="2514240" cy="146124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b="1" lang="en-AU">
                <a:solidFill>
                  <a:srgbClr val="000000"/>
                </a:solidFill>
                <a:latin typeface="Calibri"/>
              </a:rPr>
              <a:t>‘</a:t>
            </a:r>
            <a:r>
              <a:rPr b="1" lang="en-AU">
                <a:solidFill>
                  <a:srgbClr val="000000"/>
                </a:solidFill>
                <a:latin typeface="Calibri"/>
              </a:rPr>
              <a:t>PERCHIGATION’</a:t>
            </a:r>
            <a:endParaRPr/>
          </a:p>
          <a:p>
            <a:pPr algn="ctr">
              <a:lnSpc>
                <a:spcPct val="100000"/>
              </a:lnSpc>
            </a:pPr>
            <a:r>
              <a:rPr lang="en-AU">
                <a:solidFill>
                  <a:srgbClr val="000000"/>
                </a:solidFill>
                <a:latin typeface="Calibri"/>
              </a:rPr>
              <a:t>Perched shallow aquifer using biochar for irrigation</a:t>
            </a:r>
            <a:endParaRPr/>
          </a:p>
        </p:txBody>
      </p:sp>
      <p:sp>
        <p:nvSpPr>
          <p:cNvPr id="340" name="CustomShape 52"/>
          <p:cNvSpPr/>
          <p:nvPr/>
        </p:nvSpPr>
        <p:spPr>
          <a:xfrm>
            <a:off x="20520" y="0"/>
            <a:ext cx="3771720" cy="577080"/>
          </a:xfrm>
          <a:prstGeom prst="rect">
            <a:avLst/>
          </a:prstGeom>
          <a:solidFill>
            <a:srgbClr val="ffffff"/>
          </a:solidFill>
          <a:ln w="25560">
            <a:solidFill>
              <a:srgbClr val="9bbb59"/>
            </a:solidFill>
            <a:round/>
          </a:ln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lang="en-AU" sz="1600">
                <a:solidFill>
                  <a:srgbClr val="000000"/>
                </a:solidFill>
                <a:latin typeface="Calibri"/>
              </a:rPr>
              <a:t>Design by Dr. N. Sai Bhaskar Reddy</a:t>
            </a:r>
            <a:endParaRPr/>
          </a:p>
          <a:p>
            <a:pPr>
              <a:lnSpc>
                <a:spcPct val="100000"/>
              </a:lnSpc>
            </a:pPr>
            <a:r>
              <a:rPr lang="en-AU" sz="1600">
                <a:solidFill>
                  <a:srgbClr val="000000"/>
                </a:solidFill>
                <a:latin typeface="Calibri"/>
              </a:rPr>
              <a:t>saibhaskarnakka@gmail.com </a:t>
            </a:r>
            <a:endParaRPr/>
          </a:p>
        </p:txBody>
      </p:sp>
      <p:sp>
        <p:nvSpPr>
          <p:cNvPr id="341" name="CustomShape 53"/>
          <p:cNvSpPr/>
          <p:nvPr/>
        </p:nvSpPr>
        <p:spPr>
          <a:xfrm>
            <a:off x="2286000" y="2637360"/>
            <a:ext cx="1066320" cy="173556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en-AU">
                <a:solidFill>
                  <a:srgbClr val="000000"/>
                </a:solidFill>
                <a:latin typeface="Calibri"/>
              </a:rPr>
              <a:t>Water proof screen to create cells</a:t>
            </a:r>
            <a:endParaRPr/>
          </a:p>
        </p:txBody>
      </p:sp>
      <p:sp>
        <p:nvSpPr>
          <p:cNvPr id="342" name="CustomShape 54"/>
          <p:cNvSpPr/>
          <p:nvPr/>
        </p:nvSpPr>
        <p:spPr>
          <a:xfrm>
            <a:off x="2819520" y="4876920"/>
            <a:ext cx="685440" cy="228240"/>
          </a:xfrm>
          <a:prstGeom prst="straightConnector1">
            <a:avLst/>
          </a:prstGeom>
          <a:ln w="25560">
            <a:solidFill>
              <a:srgbClr val="ffffff"/>
            </a:solidFill>
            <a:round/>
            <a:tailEnd len="med" type="triangle" w="med"/>
          </a:ln>
        </p:spPr>
      </p:sp>
      <p:sp>
        <p:nvSpPr>
          <p:cNvPr id="343" name="CustomShape 55"/>
          <p:cNvSpPr/>
          <p:nvPr/>
        </p:nvSpPr>
        <p:spPr>
          <a:xfrm>
            <a:off x="3276000" y="2133720"/>
            <a:ext cx="685440" cy="533160"/>
          </a:xfrm>
          <a:prstGeom prst="straightConnector1">
            <a:avLst/>
          </a:prstGeom>
          <a:solidFill>
            <a:srgbClr val="4f81bd"/>
          </a:solidFill>
          <a:ln w="25560">
            <a:solidFill>
              <a:srgbClr val="3a5f8b"/>
            </a:solidFill>
            <a:round/>
            <a:tailEnd len="med" type="triangle" w="med"/>
          </a:ln>
        </p:spPr>
      </p:sp>
      <p:sp>
        <p:nvSpPr>
          <p:cNvPr id="344" name="CustomShape 56"/>
          <p:cNvSpPr/>
          <p:nvPr/>
        </p:nvSpPr>
        <p:spPr>
          <a:xfrm>
            <a:off x="2232000" y="842040"/>
            <a:ext cx="1404360" cy="118692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en-AU">
                <a:solidFill>
                  <a:srgbClr val="000000"/>
                </a:solidFill>
                <a:latin typeface="Calibri"/>
              </a:rPr>
              <a:t>Biochar compost</a:t>
            </a:r>
            <a:endParaRPr/>
          </a:p>
        </p:txBody>
      </p:sp>
    </p:spTree>
  </p:cSld>
  <p:timing>
    <p:tnLst>
      <p:par>
        <p:cTn dur="indefinite" id="7" nodeType="tmRoot" restart="never">
          <p:childTnLst>
            <p:seq>
              <p:cTn id="8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CustomShape 1"/>
          <p:cNvSpPr/>
          <p:nvPr/>
        </p:nvSpPr>
        <p:spPr>
          <a:xfrm>
            <a:off x="2514600" y="0"/>
            <a:ext cx="75960" cy="1066320"/>
          </a:xfrm>
          <a:prstGeom prst="rect">
            <a:avLst>
              <a:gd fmla="val 25000" name="adj"/>
            </a:avLst>
          </a:prstGeom>
          <a:solidFill>
            <a:srgbClr val="4f81bd"/>
          </a:solidFill>
          <a:ln w="25560">
            <a:solidFill>
              <a:srgbClr val="3a5f8b"/>
            </a:solidFill>
            <a:round/>
          </a:ln>
        </p:spPr>
      </p:sp>
      <p:sp>
        <p:nvSpPr>
          <p:cNvPr id="346" name="CustomShape 2"/>
          <p:cNvSpPr/>
          <p:nvPr/>
        </p:nvSpPr>
        <p:spPr>
          <a:xfrm>
            <a:off x="4952880" y="2819520"/>
            <a:ext cx="837720" cy="1066320"/>
          </a:xfrm>
          <a:prstGeom prst="rect">
            <a:avLst/>
          </a:prstGeom>
          <a:blipFill>
            <a:blip r:embed="rId1"/>
            <a:tile/>
          </a:blipFill>
          <a:ln w="25560">
            <a:solidFill>
              <a:srgbClr val="d9d9d9"/>
            </a:solidFill>
            <a:round/>
          </a:ln>
        </p:spPr>
      </p:sp>
      <p:sp>
        <p:nvSpPr>
          <p:cNvPr id="347" name="CustomShape 3"/>
          <p:cNvSpPr/>
          <p:nvPr/>
        </p:nvSpPr>
        <p:spPr>
          <a:xfrm>
            <a:off x="6934320" y="2666880"/>
            <a:ext cx="837720" cy="1066320"/>
          </a:xfrm>
          <a:prstGeom prst="rect">
            <a:avLst/>
          </a:prstGeom>
          <a:blipFill>
            <a:blip r:embed="rId2"/>
            <a:tile/>
          </a:blipFill>
          <a:ln w="25560">
            <a:solidFill>
              <a:srgbClr val="d9d9d9"/>
            </a:solidFill>
            <a:round/>
          </a:ln>
        </p:spPr>
      </p:sp>
      <p:sp>
        <p:nvSpPr>
          <p:cNvPr id="348" name="CustomShape 4"/>
          <p:cNvSpPr/>
          <p:nvPr/>
        </p:nvSpPr>
        <p:spPr>
          <a:xfrm>
            <a:off x="1600200" y="2743200"/>
            <a:ext cx="837720" cy="1066320"/>
          </a:xfrm>
          <a:prstGeom prst="rect">
            <a:avLst/>
          </a:prstGeom>
          <a:blipFill>
            <a:blip r:embed="rId3"/>
            <a:tile/>
          </a:blipFill>
          <a:ln w="25560">
            <a:solidFill>
              <a:srgbClr val="d9d9d9"/>
            </a:solidFill>
            <a:round/>
          </a:ln>
        </p:spPr>
      </p:sp>
      <p:sp>
        <p:nvSpPr>
          <p:cNvPr id="349" name="CustomShape 5"/>
          <p:cNvSpPr/>
          <p:nvPr/>
        </p:nvSpPr>
        <p:spPr>
          <a:xfrm>
            <a:off x="2286000" y="1371600"/>
            <a:ext cx="837720" cy="1066320"/>
          </a:xfrm>
          <a:prstGeom prst="rect">
            <a:avLst/>
          </a:prstGeom>
          <a:blipFill>
            <a:blip r:embed="rId4"/>
            <a:tile/>
          </a:blipFill>
          <a:ln w="25560">
            <a:solidFill>
              <a:srgbClr val="d9d9d9"/>
            </a:solidFill>
            <a:round/>
          </a:ln>
        </p:spPr>
      </p:sp>
      <p:sp>
        <p:nvSpPr>
          <p:cNvPr id="350" name="CustomShape 6"/>
          <p:cNvSpPr/>
          <p:nvPr/>
        </p:nvSpPr>
        <p:spPr>
          <a:xfrm>
            <a:off x="3886200" y="1371600"/>
            <a:ext cx="837720" cy="1066320"/>
          </a:xfrm>
          <a:prstGeom prst="rect">
            <a:avLst/>
          </a:prstGeom>
          <a:blipFill>
            <a:blip r:embed="rId5"/>
            <a:tile/>
          </a:blipFill>
          <a:ln w="25560">
            <a:solidFill>
              <a:srgbClr val="d9d9d9"/>
            </a:solidFill>
            <a:round/>
          </a:ln>
        </p:spPr>
      </p:sp>
      <p:sp>
        <p:nvSpPr>
          <p:cNvPr id="351" name="CustomShape 7"/>
          <p:cNvSpPr/>
          <p:nvPr/>
        </p:nvSpPr>
        <p:spPr>
          <a:xfrm>
            <a:off x="5638680" y="1295280"/>
            <a:ext cx="837720" cy="1066320"/>
          </a:xfrm>
          <a:prstGeom prst="rect">
            <a:avLst/>
          </a:prstGeom>
          <a:blipFill>
            <a:blip r:embed="rId6"/>
            <a:tile/>
          </a:blipFill>
          <a:ln w="25560">
            <a:solidFill>
              <a:srgbClr val="d9d9d9"/>
            </a:solidFill>
            <a:round/>
          </a:ln>
        </p:spPr>
      </p:sp>
      <p:sp>
        <p:nvSpPr>
          <p:cNvPr id="352" name="CustomShape 8"/>
          <p:cNvSpPr/>
          <p:nvPr/>
        </p:nvSpPr>
        <p:spPr>
          <a:xfrm>
            <a:off x="7620120" y="1219320"/>
            <a:ext cx="837720" cy="1066320"/>
          </a:xfrm>
          <a:prstGeom prst="rect">
            <a:avLst/>
          </a:prstGeom>
          <a:blipFill>
            <a:blip r:embed="rId7"/>
            <a:tile/>
          </a:blipFill>
          <a:ln w="25560">
            <a:solidFill>
              <a:srgbClr val="d9d9d9"/>
            </a:solidFill>
            <a:round/>
          </a:ln>
        </p:spPr>
      </p:sp>
      <p:sp>
        <p:nvSpPr>
          <p:cNvPr id="353" name="CustomShape 9"/>
          <p:cNvSpPr/>
          <p:nvPr/>
        </p:nvSpPr>
        <p:spPr>
          <a:xfrm>
            <a:off x="3200400" y="2819520"/>
            <a:ext cx="837720" cy="1066320"/>
          </a:xfrm>
          <a:prstGeom prst="rect">
            <a:avLst/>
          </a:prstGeom>
          <a:blipFill>
            <a:blip r:embed="rId8"/>
            <a:tile/>
          </a:blipFill>
          <a:ln w="25560">
            <a:solidFill>
              <a:srgbClr val="d9d9d9"/>
            </a:solidFill>
            <a:round/>
          </a:ln>
        </p:spPr>
      </p:sp>
      <p:sp>
        <p:nvSpPr>
          <p:cNvPr id="354" name="CustomShape 10"/>
          <p:cNvSpPr/>
          <p:nvPr/>
        </p:nvSpPr>
        <p:spPr>
          <a:xfrm>
            <a:off x="989280" y="1059480"/>
            <a:ext cx="8379000" cy="3207600"/>
          </a:xfrm>
          <a:prstGeom prst="rect">
            <a:avLst/>
          </a:prstGeom>
          <a:ln w="25560">
            <a:solidFill>
              <a:srgbClr val="f79646"/>
            </a:solidFill>
            <a:round/>
          </a:ln>
        </p:spPr>
      </p:sp>
      <p:sp>
        <p:nvSpPr>
          <p:cNvPr id="355" name="Line 11"/>
          <p:cNvSpPr/>
          <p:nvPr/>
        </p:nvSpPr>
        <p:spPr>
          <a:xfrm flipH="1">
            <a:off x="2209680" y="1066680"/>
            <a:ext cx="1447920" cy="3200400"/>
          </a:xfrm>
          <a:prstGeom prst="line">
            <a:avLst/>
          </a:prstGeom>
          <a:ln w="9360">
            <a:solidFill>
              <a:srgbClr val="4a7ebb"/>
            </a:solidFill>
            <a:round/>
          </a:ln>
        </p:spPr>
      </p:sp>
      <p:sp>
        <p:nvSpPr>
          <p:cNvPr id="356" name="Line 12"/>
          <p:cNvSpPr/>
          <p:nvPr/>
        </p:nvSpPr>
        <p:spPr>
          <a:xfrm flipH="1">
            <a:off x="5867280" y="1066680"/>
            <a:ext cx="1447920" cy="3200400"/>
          </a:xfrm>
          <a:prstGeom prst="line">
            <a:avLst/>
          </a:prstGeom>
          <a:ln w="9360">
            <a:solidFill>
              <a:srgbClr val="4a7ebb"/>
            </a:solidFill>
            <a:round/>
          </a:ln>
        </p:spPr>
      </p:sp>
      <p:sp>
        <p:nvSpPr>
          <p:cNvPr id="357" name="Line 13"/>
          <p:cNvSpPr/>
          <p:nvPr/>
        </p:nvSpPr>
        <p:spPr>
          <a:xfrm flipH="1">
            <a:off x="4038480" y="1066680"/>
            <a:ext cx="1447920" cy="3200400"/>
          </a:xfrm>
          <a:prstGeom prst="line">
            <a:avLst/>
          </a:prstGeom>
          <a:ln w="9360">
            <a:solidFill>
              <a:srgbClr val="4a7ebb"/>
            </a:solidFill>
            <a:round/>
          </a:ln>
        </p:spPr>
      </p:sp>
      <p:sp>
        <p:nvSpPr>
          <p:cNvPr id="358" name="Line 14"/>
          <p:cNvSpPr/>
          <p:nvPr/>
        </p:nvSpPr>
        <p:spPr>
          <a:xfrm>
            <a:off x="1828800" y="2514600"/>
            <a:ext cx="6933960" cy="0"/>
          </a:xfrm>
          <a:prstGeom prst="line">
            <a:avLst/>
          </a:prstGeom>
          <a:ln w="9360">
            <a:solidFill>
              <a:srgbClr val="4a7ebb"/>
            </a:solidFill>
            <a:round/>
          </a:ln>
        </p:spPr>
      </p:sp>
      <p:sp>
        <p:nvSpPr>
          <p:cNvPr id="359" name="CustomShape 15"/>
          <p:cNvSpPr/>
          <p:nvPr/>
        </p:nvSpPr>
        <p:spPr>
          <a:xfrm>
            <a:off x="974520" y="1873800"/>
            <a:ext cx="8184240" cy="3372480"/>
          </a:xfrm>
          <a:prstGeom prst="rect">
            <a:avLst/>
          </a:prstGeom>
          <a:blipFill>
            <a:blip r:embed="rId9"/>
            <a:tile/>
          </a:blipFill>
          <a:ln w="25560">
            <a:solidFill>
              <a:srgbClr val="3a5f8b"/>
            </a:solidFill>
            <a:round/>
          </a:ln>
        </p:spPr>
      </p:sp>
      <p:sp>
        <p:nvSpPr>
          <p:cNvPr id="360" name="CustomShape 16"/>
          <p:cNvSpPr/>
          <p:nvPr/>
        </p:nvSpPr>
        <p:spPr>
          <a:xfrm>
            <a:off x="989280" y="2819520"/>
            <a:ext cx="8184240" cy="3372480"/>
          </a:xfrm>
          <a:prstGeom prst="rect">
            <a:avLst/>
          </a:prstGeom>
          <a:blipFill>
            <a:blip r:embed="rId10"/>
            <a:tile/>
          </a:blipFill>
          <a:ln w="25560">
            <a:solidFill>
              <a:srgbClr val="3a5f8b"/>
            </a:solidFill>
            <a:round/>
          </a:ln>
        </p:spPr>
      </p:sp>
      <p:sp>
        <p:nvSpPr>
          <p:cNvPr id="361" name="CustomShape 17"/>
          <p:cNvSpPr/>
          <p:nvPr/>
        </p:nvSpPr>
        <p:spPr>
          <a:xfrm>
            <a:off x="-15120" y="944280"/>
            <a:ext cx="9143640" cy="5950800"/>
          </a:xfrm>
          <a:prstGeom prst="rect">
            <a:avLst/>
          </a:prstGeom>
          <a:blipFill>
            <a:blip r:embed="rId11"/>
            <a:tile/>
          </a:blipFill>
          <a:ln w="25560">
            <a:solidFill>
              <a:srgbClr val="3a5f8b"/>
            </a:solidFill>
            <a:round/>
          </a:ln>
        </p:spPr>
      </p:sp>
      <p:sp>
        <p:nvSpPr>
          <p:cNvPr id="362" name="Line 18"/>
          <p:cNvSpPr/>
          <p:nvPr/>
        </p:nvSpPr>
        <p:spPr>
          <a:xfrm flipV="1">
            <a:off x="0" y="4190760"/>
            <a:ext cx="9144000" cy="76320"/>
          </a:xfrm>
          <a:prstGeom prst="line">
            <a:avLst/>
          </a:prstGeom>
          <a:ln w="28440">
            <a:solidFill>
              <a:srgbClr val="0d0d0d"/>
            </a:solidFill>
            <a:round/>
          </a:ln>
        </p:spPr>
      </p:sp>
      <p:sp>
        <p:nvSpPr>
          <p:cNvPr id="363" name="CustomShape 19"/>
          <p:cNvSpPr/>
          <p:nvPr/>
        </p:nvSpPr>
        <p:spPr>
          <a:xfrm>
            <a:off x="929520" y="3792600"/>
            <a:ext cx="8259120" cy="2458080"/>
          </a:xfrm>
          <a:prstGeom prst="rect">
            <a:avLst/>
          </a:prstGeom>
          <a:ln w="76320">
            <a:solidFill>
              <a:srgbClr val="000000"/>
            </a:solidFill>
            <a:round/>
          </a:ln>
        </p:spPr>
      </p:sp>
      <p:sp>
        <p:nvSpPr>
          <p:cNvPr id="364" name="CustomShape 20"/>
          <p:cNvSpPr/>
          <p:nvPr/>
        </p:nvSpPr>
        <p:spPr>
          <a:xfrm>
            <a:off x="3809880" y="5486400"/>
            <a:ext cx="1066320" cy="364680"/>
          </a:xfrm>
          <a:prstGeom prst="rect">
            <a:avLst/>
          </a:prstGeom>
          <a:solidFill>
            <a:srgbClr val="f2f2f2"/>
          </a:solidFill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lang="en-AU">
                <a:solidFill>
                  <a:srgbClr val="000000"/>
                </a:solidFill>
                <a:latin typeface="Calibri"/>
              </a:rPr>
              <a:t>Biochar</a:t>
            </a:r>
            <a:endParaRPr/>
          </a:p>
        </p:txBody>
      </p:sp>
      <p:sp>
        <p:nvSpPr>
          <p:cNvPr id="365" name="CustomShape 21"/>
          <p:cNvSpPr/>
          <p:nvPr/>
        </p:nvSpPr>
        <p:spPr>
          <a:xfrm>
            <a:off x="3809880" y="4572000"/>
            <a:ext cx="1066320" cy="364680"/>
          </a:xfrm>
          <a:prstGeom prst="rect">
            <a:avLst/>
          </a:prstGeom>
          <a:solidFill>
            <a:srgbClr val="f2f2f2"/>
          </a:solidFill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lang="en-AU">
                <a:solidFill>
                  <a:srgbClr val="000000"/>
                </a:solidFill>
                <a:latin typeface="Calibri"/>
              </a:rPr>
              <a:t>Soil</a:t>
            </a:r>
            <a:endParaRPr/>
          </a:p>
        </p:txBody>
      </p:sp>
      <p:sp>
        <p:nvSpPr>
          <p:cNvPr id="366" name="CustomShape 22"/>
          <p:cNvSpPr/>
          <p:nvPr/>
        </p:nvSpPr>
        <p:spPr>
          <a:xfrm>
            <a:off x="1752480" y="2971800"/>
            <a:ext cx="455040" cy="674280"/>
          </a:xfrm>
          <a:prstGeom prst="rect">
            <a:avLst/>
          </a:prstGeom>
          <a:solidFill>
            <a:srgbClr val="92d050"/>
          </a:solidFill>
          <a:ln w="9360">
            <a:solidFill>
              <a:srgbClr val="00b050"/>
            </a:solidFill>
            <a:round/>
          </a:ln>
        </p:spPr>
      </p:sp>
      <p:sp>
        <p:nvSpPr>
          <p:cNvPr id="367" name="CustomShape 23"/>
          <p:cNvSpPr/>
          <p:nvPr/>
        </p:nvSpPr>
        <p:spPr>
          <a:xfrm>
            <a:off x="3290760" y="2907720"/>
            <a:ext cx="501120" cy="779760"/>
          </a:xfrm>
          <a:prstGeom prst="rect">
            <a:avLst/>
          </a:prstGeom>
          <a:solidFill>
            <a:srgbClr val="92d050"/>
          </a:solidFill>
          <a:ln w="9360">
            <a:solidFill>
              <a:srgbClr val="00b050"/>
            </a:solidFill>
            <a:round/>
          </a:ln>
        </p:spPr>
      </p:sp>
      <p:sp>
        <p:nvSpPr>
          <p:cNvPr id="368" name="CustomShape 24"/>
          <p:cNvSpPr/>
          <p:nvPr/>
        </p:nvSpPr>
        <p:spPr>
          <a:xfrm>
            <a:off x="5099400" y="3069720"/>
            <a:ext cx="543600" cy="503640"/>
          </a:xfrm>
          <a:prstGeom prst="rect">
            <a:avLst/>
          </a:prstGeom>
          <a:solidFill>
            <a:srgbClr val="92d050"/>
          </a:solidFill>
          <a:ln w="25560">
            <a:solidFill>
              <a:srgbClr val="00b050"/>
            </a:solidFill>
            <a:round/>
          </a:ln>
        </p:spPr>
      </p:sp>
      <p:sp>
        <p:nvSpPr>
          <p:cNvPr id="369" name="CustomShape 25"/>
          <p:cNvSpPr/>
          <p:nvPr/>
        </p:nvSpPr>
        <p:spPr>
          <a:xfrm>
            <a:off x="7135200" y="2895480"/>
            <a:ext cx="494280" cy="609120"/>
          </a:xfrm>
          <a:prstGeom prst="rect">
            <a:avLst/>
          </a:prstGeom>
          <a:solidFill>
            <a:srgbClr val="92d050"/>
          </a:solidFill>
          <a:ln w="9360">
            <a:solidFill>
              <a:srgbClr val="00b050"/>
            </a:solidFill>
            <a:round/>
          </a:ln>
        </p:spPr>
      </p:sp>
      <p:sp>
        <p:nvSpPr>
          <p:cNvPr id="370" name="CustomShape 26"/>
          <p:cNvSpPr/>
          <p:nvPr/>
        </p:nvSpPr>
        <p:spPr>
          <a:xfrm>
            <a:off x="2424240" y="1512000"/>
            <a:ext cx="455040" cy="674280"/>
          </a:xfrm>
          <a:prstGeom prst="rect">
            <a:avLst/>
          </a:prstGeom>
          <a:solidFill>
            <a:srgbClr val="92d050"/>
          </a:solidFill>
          <a:ln w="9360">
            <a:solidFill>
              <a:srgbClr val="00b050"/>
            </a:solidFill>
            <a:round/>
          </a:ln>
        </p:spPr>
      </p:sp>
      <p:sp>
        <p:nvSpPr>
          <p:cNvPr id="371" name="CustomShape 27"/>
          <p:cNvSpPr/>
          <p:nvPr/>
        </p:nvSpPr>
        <p:spPr>
          <a:xfrm>
            <a:off x="3962520" y="1447920"/>
            <a:ext cx="501120" cy="779760"/>
          </a:xfrm>
          <a:prstGeom prst="rect">
            <a:avLst/>
          </a:prstGeom>
          <a:solidFill>
            <a:srgbClr val="92d050"/>
          </a:solidFill>
          <a:ln w="9360">
            <a:solidFill>
              <a:srgbClr val="00b050"/>
            </a:solidFill>
            <a:round/>
          </a:ln>
        </p:spPr>
      </p:sp>
      <p:sp>
        <p:nvSpPr>
          <p:cNvPr id="372" name="CustomShape 28"/>
          <p:cNvSpPr/>
          <p:nvPr/>
        </p:nvSpPr>
        <p:spPr>
          <a:xfrm>
            <a:off x="5770800" y="1609920"/>
            <a:ext cx="543600" cy="503640"/>
          </a:xfrm>
          <a:prstGeom prst="rect">
            <a:avLst/>
          </a:prstGeom>
          <a:solidFill>
            <a:srgbClr val="92d050"/>
          </a:solidFill>
          <a:ln w="25560">
            <a:solidFill>
              <a:srgbClr val="00b050"/>
            </a:solidFill>
            <a:round/>
          </a:ln>
        </p:spPr>
      </p:sp>
      <p:sp>
        <p:nvSpPr>
          <p:cNvPr id="373" name="CustomShape 29"/>
          <p:cNvSpPr/>
          <p:nvPr/>
        </p:nvSpPr>
        <p:spPr>
          <a:xfrm>
            <a:off x="7806960" y="1435680"/>
            <a:ext cx="494280" cy="609120"/>
          </a:xfrm>
          <a:prstGeom prst="rect">
            <a:avLst/>
          </a:prstGeom>
          <a:solidFill>
            <a:srgbClr val="92d050"/>
          </a:solidFill>
          <a:ln w="9360">
            <a:solidFill>
              <a:srgbClr val="00b050"/>
            </a:solidFill>
            <a:round/>
          </a:ln>
        </p:spPr>
      </p:sp>
      <p:sp>
        <p:nvSpPr>
          <p:cNvPr id="374" name="CustomShape 30"/>
          <p:cNvSpPr/>
          <p:nvPr/>
        </p:nvSpPr>
        <p:spPr>
          <a:xfrm>
            <a:off x="2971800" y="152280"/>
            <a:ext cx="1348200" cy="118692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en-AU">
                <a:solidFill>
                  <a:srgbClr val="000000"/>
                </a:solidFill>
                <a:latin typeface="Calibri"/>
              </a:rPr>
              <a:t>Biochar compost</a:t>
            </a:r>
            <a:endParaRPr/>
          </a:p>
        </p:txBody>
      </p:sp>
      <p:sp>
        <p:nvSpPr>
          <p:cNvPr id="375" name="CustomShape 31"/>
          <p:cNvSpPr/>
          <p:nvPr/>
        </p:nvSpPr>
        <p:spPr>
          <a:xfrm>
            <a:off x="2895480" y="609480"/>
            <a:ext cx="685440" cy="151920"/>
          </a:xfrm>
          <a:prstGeom prst="straightConnector1">
            <a:avLst/>
          </a:prstGeom>
          <a:ln w="25560">
            <a:solidFill>
              <a:srgbClr val="4f81bd"/>
            </a:solidFill>
            <a:round/>
            <a:tailEnd len="med" type="triangle" w="med"/>
          </a:ln>
        </p:spPr>
      </p:sp>
      <p:sp>
        <p:nvSpPr>
          <p:cNvPr id="376" name="CustomShape 32"/>
          <p:cNvSpPr/>
          <p:nvPr/>
        </p:nvSpPr>
        <p:spPr>
          <a:xfrm>
            <a:off x="-15120" y="6345720"/>
            <a:ext cx="2590560" cy="638280"/>
          </a:xfrm>
          <a:prstGeom prst="rect">
            <a:avLst/>
          </a:prstGeom>
          <a:solidFill>
            <a:srgbClr val="f2f2f2"/>
          </a:solidFill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lang="en-AU">
                <a:solidFill>
                  <a:srgbClr val="000000"/>
                </a:solidFill>
                <a:latin typeface="Calibri"/>
              </a:rPr>
              <a:t>Water Proof Plastic layer</a:t>
            </a:r>
            <a:endParaRPr/>
          </a:p>
        </p:txBody>
      </p:sp>
      <p:sp>
        <p:nvSpPr>
          <p:cNvPr id="377" name="CustomShape 33"/>
          <p:cNvSpPr/>
          <p:nvPr/>
        </p:nvSpPr>
        <p:spPr>
          <a:xfrm>
            <a:off x="914400" y="5867280"/>
            <a:ext cx="609120" cy="228240"/>
          </a:xfrm>
          <a:prstGeom prst="straightConnector1">
            <a:avLst/>
          </a:prstGeom>
          <a:ln w="25560">
            <a:solidFill>
              <a:srgbClr val="4f81bd"/>
            </a:solidFill>
            <a:round/>
            <a:tailEnd len="med" type="triangle" w="med"/>
          </a:ln>
        </p:spPr>
      </p:sp>
      <p:sp>
        <p:nvSpPr>
          <p:cNvPr id="378" name="CustomShape 34"/>
          <p:cNvSpPr/>
          <p:nvPr/>
        </p:nvSpPr>
        <p:spPr>
          <a:xfrm>
            <a:off x="5300280" y="72000"/>
            <a:ext cx="3771720" cy="577080"/>
          </a:xfrm>
          <a:prstGeom prst="rect">
            <a:avLst/>
          </a:prstGeom>
          <a:solidFill>
            <a:srgbClr val="ffffff"/>
          </a:solidFill>
          <a:ln w="25560">
            <a:solidFill>
              <a:srgbClr val="9bbb59"/>
            </a:solidFill>
            <a:round/>
          </a:ln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lang="en-AU" sz="1600">
                <a:solidFill>
                  <a:srgbClr val="000000"/>
                </a:solidFill>
                <a:latin typeface="Calibri"/>
              </a:rPr>
              <a:t>Design by Dr. N. Sai Bhaskar Reddy</a:t>
            </a:r>
            <a:endParaRPr/>
          </a:p>
          <a:p>
            <a:pPr>
              <a:lnSpc>
                <a:spcPct val="100000"/>
              </a:lnSpc>
            </a:pPr>
            <a:r>
              <a:rPr lang="en-AU" sz="1600">
                <a:solidFill>
                  <a:srgbClr val="000000"/>
                </a:solidFill>
                <a:latin typeface="Calibri"/>
              </a:rPr>
              <a:t>saibhaskarnakka@gmail.com </a:t>
            </a:r>
            <a:endParaRPr/>
          </a:p>
        </p:txBody>
      </p:sp>
      <p:sp>
        <p:nvSpPr>
          <p:cNvPr id="379" name="CustomShape 35"/>
          <p:cNvSpPr/>
          <p:nvPr/>
        </p:nvSpPr>
        <p:spPr>
          <a:xfrm>
            <a:off x="899280" y="4267080"/>
            <a:ext cx="151920" cy="914040"/>
          </a:xfrm>
          <a:prstGeom prst="rect">
            <a:avLst/>
          </a:prstGeom>
          <a:blipFill>
            <a:blip r:embed="rId12"/>
            <a:tile/>
          </a:blipFill>
        </p:spPr>
      </p:sp>
      <p:pic>
        <p:nvPicPr>
          <p:cNvPr descr="" id="380" name="Picture 2"/>
          <p:cNvPicPr/>
          <p:nvPr/>
        </p:nvPicPr>
        <p:blipFill>
          <a:blip r:embed="rId13"/>
          <a:stretch>
            <a:fillRect/>
          </a:stretch>
        </p:blipFill>
        <p:spPr>
          <a:xfrm>
            <a:off x="6477120" y="685800"/>
            <a:ext cx="1147680" cy="837720"/>
          </a:xfrm>
          <a:prstGeom prst="rect">
            <a:avLst/>
          </a:prstGeom>
        </p:spPr>
      </p:pic>
    </p:spTree>
  </p:cSld>
  <p:timing>
    <p:tnLst>
      <p:par>
        <p:cTn dur="indefinite" id="9" nodeType="tmRoot" restart="never">
          <p:childTnLst>
            <p:seq>
              <p:cTn id="10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TextShape 1"/>
          <p:cNvSpPr txBox="1"/>
          <p:nvPr/>
        </p:nvSpPr>
        <p:spPr>
          <a:xfrm>
            <a:off x="216000" y="16920"/>
            <a:ext cx="2361960" cy="48708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en-US" sz="3200">
                <a:solidFill>
                  <a:srgbClr val="000000"/>
                </a:solidFill>
                <a:latin typeface="Calibri"/>
              </a:rPr>
              <a:t>Perchigation</a:t>
            </a:r>
            <a:endParaRPr/>
          </a:p>
        </p:txBody>
      </p:sp>
      <p:sp>
        <p:nvSpPr>
          <p:cNvPr id="382" name="TextShape 2"/>
          <p:cNvSpPr txBox="1"/>
          <p:nvPr/>
        </p:nvSpPr>
        <p:spPr>
          <a:xfrm>
            <a:off x="228600" y="609480"/>
            <a:ext cx="8686440" cy="601956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Calibri"/>
              </a:rPr>
              <a:t>Perchigation is a means of creating a shallow aquifer using biochar for irrigation.</a:t>
            </a:r>
            <a:endParaRPr/>
          </a:p>
          <a:p>
            <a:pPr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Calibri"/>
              </a:rPr>
              <a:t>The advantages are:</a:t>
            </a:r>
            <a:endParaRPr/>
          </a:p>
          <a:p>
            <a:pPr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Calibri"/>
              </a:rPr>
              <a:t>It is highly suitable for semi-arid and arid areas to prevent evaporation of water.</a:t>
            </a:r>
            <a:endParaRPr/>
          </a:p>
          <a:p>
            <a:pPr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Calibri"/>
              </a:rPr>
              <a:t>Prevent water going deeper into the aquifers there by the ultimate water reaching the plants is limited.</a:t>
            </a:r>
            <a:endParaRPr/>
          </a:p>
          <a:p>
            <a:pPr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Calibri"/>
              </a:rPr>
              <a:t>Biochar would absorb the water and other soil nutrients from losses.</a:t>
            </a:r>
            <a:endParaRPr/>
          </a:p>
          <a:p>
            <a:pPr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Calibri"/>
              </a:rPr>
              <a:t>The harmful pesticides and chemicals from the soil are taken by biochar</a:t>
            </a:r>
            <a:endParaRPr/>
          </a:p>
          <a:p>
            <a:pPr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Calibri"/>
              </a:rPr>
              <a:t>Emissions from the soil are reduced</a:t>
            </a:r>
            <a:endParaRPr/>
          </a:p>
          <a:p>
            <a:pPr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Calibri"/>
              </a:rPr>
              <a:t>The rainwater is harvested in the ‘biochar aquifer’ created.</a:t>
            </a:r>
            <a:endParaRPr/>
          </a:p>
          <a:p>
            <a:pPr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Calibri"/>
              </a:rPr>
              <a:t>The water can be recycled through recovery.</a:t>
            </a:r>
            <a:endParaRPr/>
          </a:p>
          <a:p>
            <a:pPr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Calibri"/>
              </a:rPr>
              <a:t>The water gets purified due to biochar in the areas where polluted water is used for irrigation.</a:t>
            </a:r>
            <a:endParaRPr/>
          </a:p>
          <a:p>
            <a:pPr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Calibri"/>
              </a:rPr>
              <a:t>Carbon sequestration as the life of biochar is high.</a:t>
            </a:r>
            <a:endParaRPr/>
          </a:p>
          <a:p>
            <a:pPr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Calibri"/>
              </a:rPr>
              <a:t>Highly suitable for the cultivation of vegetables, tubers, cereals, chillies, cotton, etc.</a:t>
            </a:r>
            <a:endParaRPr/>
          </a:p>
          <a:p>
            <a:pPr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Calibri"/>
              </a:rPr>
              <a:t>Suitable for adoption in the fields, green houses, polyhouses, etc.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Calibri"/>
              </a:rPr>
              <a:t>____________</a:t>
            </a:r>
            <a:endParaRPr/>
          </a:p>
          <a:p>
            <a:pPr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Calibri"/>
              </a:rPr>
              <a:t>For any suggestions and comments contact: Design by Dr. N. Sai Bhaskar Reddy, saibhaskarnakka@gmail.com http://e-geo.org</a:t>
            </a:r>
            <a:endParaRPr/>
          </a:p>
        </p:txBody>
      </p:sp>
    </p:spTree>
  </p:cSld>
  <p:timing>
    <p:tnLst>
      <p:par>
        <p:cTn dur="indefinite" id="11" nodeType="tmRoot" restart="never">
          <p:childTnLst>
            <p:seq>
              <p:cTn id="12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